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27"/>
  </p:notesMasterIdLst>
  <p:sldIdLst>
    <p:sldId id="257" r:id="rId6"/>
    <p:sldId id="277" r:id="rId7"/>
    <p:sldId id="263" r:id="rId8"/>
    <p:sldId id="264" r:id="rId9"/>
    <p:sldId id="278" r:id="rId10"/>
    <p:sldId id="262" r:id="rId11"/>
    <p:sldId id="281" r:id="rId12"/>
    <p:sldId id="259" r:id="rId13"/>
    <p:sldId id="260" r:id="rId14"/>
    <p:sldId id="266" r:id="rId15"/>
    <p:sldId id="267" r:id="rId16"/>
    <p:sldId id="268" r:id="rId17"/>
    <p:sldId id="269" r:id="rId18"/>
    <p:sldId id="270" r:id="rId19"/>
    <p:sldId id="271" r:id="rId20"/>
    <p:sldId id="272" r:id="rId21"/>
    <p:sldId id="273" r:id="rId22"/>
    <p:sldId id="274" r:id="rId23"/>
    <p:sldId id="275" r:id="rId24"/>
    <p:sldId id="276" r:id="rId25"/>
    <p:sldId id="280"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674A52-1561-9D0C-CC0C-24BACEBC429E}" name="Sarah Hesse" initials="SH" userId="S::shesse@evidentchange.org::d3920380-3e9f-44d5-8568-178d6eb555fc" providerId="AD"/>
  <p188:author id="{8F17EF5F-2C28-3ABC-A811-A8F0A4703F42}" name="Sarah Beach" initials="SB" userId="S::sbeach@evidentchange.org::18a8c0ed-41de-4e57-a53e-8d37ed561f2b" providerId="AD"/>
  <p188:author id="{D3A64F7C-D4AD-3164-10C0-EB2CF1BD3BC4}" name="Bill James" initials="BJ" userId="S::WJames@evidentchange.org::8679f75c-ab01-43d7-9caf-99a901b54bb2" providerId="AD"/>
  <p188:author id="{FAD83DA5-8C9F-5CFE-2FDD-E70C0973D3F1}" name="Whitney Polk" initials="WP" userId="S::wpolk@evidentchange.org::97055de1-7bdf-49bc-9b90-580a93f95cac" providerId="AD"/>
  <p188:author id="{E447D7BB-9586-C098-858C-3EDA1FB270BD}" name="Lucy Hodgman" initials="LH" userId="S::LHodgman@evidentchange.org::1efab590-6e3f-45e3-9ed8-d17b4eda2258" providerId="AD"/>
  <p188:author id="{7C74DCF6-B40F-5A26-47FE-631C5A704B9D}" name="Bill James" initials="BJ" userId="S::wjames@evidentchange.org::8679f75c-ab01-43d7-9caf-99a901b54b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4F5"/>
    <a:srgbClr val="E9EAEA"/>
    <a:srgbClr val="DDF8FF"/>
    <a:srgbClr val="6E7072"/>
    <a:srgbClr val="008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E6577-4233-49F9-A301-E404EFA7F851}" v="2" dt="2025-02-19T17:35:35.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14" autoAdjust="0"/>
  </p:normalViewPr>
  <p:slideViewPr>
    <p:cSldViewPr snapToGrid="0">
      <p:cViewPr varScale="1">
        <p:scale>
          <a:sx n="86" d="100"/>
          <a:sy n="86" d="100"/>
        </p:scale>
        <p:origin x="6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C6B24-ABD7-4C17-9032-CB0C0F252AF4}"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1A29F-2F69-4E85-B9B2-AB3DECA338C4}" type="slidenum">
              <a:rPr lang="en-US" smtClean="0"/>
              <a:t>‹#›</a:t>
            </a:fld>
            <a:endParaRPr lang="en-US"/>
          </a:p>
        </p:txBody>
      </p:sp>
    </p:spTree>
    <p:extLst>
      <p:ext uri="{BB962C8B-B14F-4D97-AF65-F5344CB8AC3E}">
        <p14:creationId xmlns:p14="http://schemas.microsoft.com/office/powerpoint/2010/main" val="99387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BF093-6F91-4C76-867F-38228A5CDA9D}" type="slidenum">
              <a:rPr lang="en-US" smtClean="0"/>
              <a:t>1</a:t>
            </a:fld>
            <a:endParaRPr lang="en-US"/>
          </a:p>
        </p:txBody>
      </p:sp>
    </p:spTree>
    <p:extLst>
      <p:ext uri="{BB962C8B-B14F-4D97-AF65-F5344CB8AC3E}">
        <p14:creationId xmlns:p14="http://schemas.microsoft.com/office/powerpoint/2010/main" val="70650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Trainer Note</a:t>
            </a:r>
            <a:endParaRPr lang="en-US"/>
          </a:p>
          <a:p>
            <a:r>
              <a:rPr lang="en-US"/>
              <a:t>Answers:</a:t>
            </a:r>
          </a:p>
          <a:p>
            <a:endParaRPr lang="en-US"/>
          </a:p>
          <a:p>
            <a:r>
              <a:rPr lang="en-US"/>
              <a:t>Phone</a:t>
            </a:r>
            <a:r>
              <a:rPr lang="en-US" baseline="0"/>
              <a:t> = Referral</a:t>
            </a:r>
          </a:p>
          <a:p>
            <a:r>
              <a:rPr lang="en-US" baseline="0"/>
              <a:t>Folder = Case</a:t>
            </a:r>
          </a:p>
          <a:p>
            <a:r>
              <a:rPr lang="en-US" baseline="0"/>
              <a:t>Dots = Assessment action</a:t>
            </a:r>
          </a:p>
          <a:p>
            <a:r>
              <a:rPr lang="en-US" baseline="0"/>
              <a:t>Pencil = New assessment</a:t>
            </a:r>
          </a:p>
          <a:p>
            <a:r>
              <a:rPr lang="en-US" baseline="0"/>
              <a:t>Page = Open existing assessment</a:t>
            </a:r>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12</a:t>
            </a:fld>
            <a:endParaRPr lang="en-US"/>
          </a:p>
        </p:txBody>
      </p:sp>
    </p:spTree>
    <p:extLst>
      <p:ext uri="{BB962C8B-B14F-4D97-AF65-F5344CB8AC3E}">
        <p14:creationId xmlns:p14="http://schemas.microsoft.com/office/powerpoint/2010/main" val="356421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Trainer Note</a:t>
            </a:r>
            <a:endParaRPr lang="en-US"/>
          </a:p>
          <a:p>
            <a:r>
              <a:rPr lang="en-US"/>
              <a:t>Answer: </a:t>
            </a:r>
          </a:p>
          <a:p>
            <a:endParaRPr lang="en-US"/>
          </a:p>
          <a:p>
            <a:r>
              <a:rPr lang="en-US"/>
              <a:t>Whatever is listed </a:t>
            </a:r>
            <a:r>
              <a:rPr lang="en-US" baseline="0"/>
              <a:t>(dates are automatically updated by WebSDM)</a:t>
            </a:r>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13</a:t>
            </a:fld>
            <a:endParaRPr lang="en-US"/>
          </a:p>
        </p:txBody>
      </p:sp>
    </p:spTree>
    <p:extLst>
      <p:ext uri="{BB962C8B-B14F-4D97-AF65-F5344CB8AC3E}">
        <p14:creationId xmlns:p14="http://schemas.microsoft.com/office/powerpoint/2010/main" val="136771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Trainer Note</a:t>
            </a:r>
            <a:endParaRPr lang="en-US"/>
          </a:p>
          <a:p>
            <a:r>
              <a:rPr lang="en-US"/>
              <a:t>Answers:</a:t>
            </a:r>
          </a:p>
          <a:p>
            <a:endParaRPr lang="en-US"/>
          </a:p>
          <a:p>
            <a:pPr marL="171450" indent="-171450">
              <a:buFont typeface="Arial" panose="020B0604020202020204" pitchFamily="34" charset="0"/>
              <a:buChar char="•"/>
            </a:pPr>
            <a:r>
              <a:rPr lang="en-US"/>
              <a:t>None</a:t>
            </a:r>
          </a:p>
          <a:p>
            <a:pPr marL="171450" indent="-171450">
              <a:buFont typeface="Arial" panose="020B0604020202020204" pitchFamily="34" charset="0"/>
              <a:buChar char="•"/>
            </a:pPr>
            <a:r>
              <a:rPr lang="en-US"/>
              <a:t>Five</a:t>
            </a:r>
          </a:p>
        </p:txBody>
      </p:sp>
      <p:sp>
        <p:nvSpPr>
          <p:cNvPr id="4" name="Slide Number Placeholder 3"/>
          <p:cNvSpPr>
            <a:spLocks noGrp="1"/>
          </p:cNvSpPr>
          <p:nvPr>
            <p:ph type="sldNum" sz="quarter" idx="10"/>
          </p:nvPr>
        </p:nvSpPr>
        <p:spPr/>
        <p:txBody>
          <a:bodyPr/>
          <a:lstStyle/>
          <a:p>
            <a:fld id="{A291A29F-2F69-4E85-B9B2-AB3DECA338C4}" type="slidenum">
              <a:rPr lang="en-US" smtClean="0"/>
              <a:t>14</a:t>
            </a:fld>
            <a:endParaRPr lang="en-US"/>
          </a:p>
        </p:txBody>
      </p:sp>
    </p:spTree>
    <p:extLst>
      <p:ext uri="{BB962C8B-B14F-4D97-AF65-F5344CB8AC3E}">
        <p14:creationId xmlns:p14="http://schemas.microsoft.com/office/powerpoint/2010/main" val="3890118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Trainer Note</a:t>
            </a:r>
            <a:endParaRPr lang="en-US"/>
          </a:p>
          <a:p>
            <a:r>
              <a:rPr lang="en-US"/>
              <a:t>Answers:</a:t>
            </a:r>
          </a:p>
          <a:p>
            <a:endParaRPr lang="en-US"/>
          </a:p>
          <a:p>
            <a:pPr marL="171450" indent="-171450">
              <a:buFont typeface="Arial" panose="020B0604020202020204" pitchFamily="34" charset="0"/>
              <a:buChar char="•"/>
            </a:pPr>
            <a:r>
              <a:rPr lang="en-US"/>
              <a:t>Safety assessment</a:t>
            </a:r>
          </a:p>
          <a:p>
            <a:pPr marL="171450" indent="-171450">
              <a:buFont typeface="Arial" panose="020B0604020202020204" pitchFamily="34" charset="0"/>
              <a:buChar char="•"/>
            </a:pPr>
            <a:r>
              <a:rPr lang="en-US"/>
              <a:t>Tammy</a:t>
            </a:r>
            <a:r>
              <a:rPr lang="en-US" baseline="0"/>
              <a:t> Jefferson</a:t>
            </a:r>
          </a:p>
          <a:p>
            <a:pPr marL="171450" indent="-171450">
              <a:buFont typeface="Arial" panose="020B0604020202020204" pitchFamily="34" charset="0"/>
              <a:buChar char="•"/>
            </a:pPr>
            <a:r>
              <a:rPr lang="en-US" baseline="0"/>
              <a:t>Whatever is listed</a:t>
            </a:r>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15</a:t>
            </a:fld>
            <a:endParaRPr lang="en-US"/>
          </a:p>
        </p:txBody>
      </p:sp>
    </p:spTree>
    <p:extLst>
      <p:ext uri="{BB962C8B-B14F-4D97-AF65-F5344CB8AC3E}">
        <p14:creationId xmlns:p14="http://schemas.microsoft.com/office/powerpoint/2010/main" val="75476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Trainer Note</a:t>
            </a:r>
            <a:endParaRPr lang="en-US"/>
          </a:p>
          <a:p>
            <a:r>
              <a:rPr lang="en-US"/>
              <a:t>Answers:</a:t>
            </a:r>
          </a:p>
          <a:p>
            <a:endParaRPr lang="en-US"/>
          </a:p>
          <a:p>
            <a:pPr marL="171450" indent="-171450">
              <a:buFont typeface="Arial" panose="020B0604020202020204" pitchFamily="34" charset="0"/>
              <a:buChar char="•"/>
            </a:pPr>
            <a:r>
              <a:rPr lang="en-US"/>
              <a:t>PP</a:t>
            </a:r>
          </a:p>
          <a:p>
            <a:pPr marL="171450" indent="-171450">
              <a:buFont typeface="Arial" panose="020B0604020202020204" pitchFamily="34" charset="0"/>
              <a:buChar char="•"/>
            </a:pPr>
            <a:r>
              <a:rPr lang="en-US"/>
              <a:t>Three: Ann, Mark, and Nelson</a:t>
            </a:r>
          </a:p>
        </p:txBody>
      </p:sp>
      <p:sp>
        <p:nvSpPr>
          <p:cNvPr id="4" name="Slide Number Placeholder 3"/>
          <p:cNvSpPr>
            <a:spLocks noGrp="1"/>
          </p:cNvSpPr>
          <p:nvPr>
            <p:ph type="sldNum" sz="quarter" idx="10"/>
          </p:nvPr>
        </p:nvSpPr>
        <p:spPr/>
        <p:txBody>
          <a:bodyPr/>
          <a:lstStyle/>
          <a:p>
            <a:fld id="{A291A29F-2F69-4E85-B9B2-AB3DECA338C4}" type="slidenum">
              <a:rPr lang="en-US" smtClean="0"/>
              <a:t>16</a:t>
            </a:fld>
            <a:endParaRPr lang="en-US"/>
          </a:p>
        </p:txBody>
      </p:sp>
    </p:spTree>
    <p:extLst>
      <p:ext uri="{BB962C8B-B14F-4D97-AF65-F5344CB8AC3E}">
        <p14:creationId xmlns:p14="http://schemas.microsoft.com/office/powerpoint/2010/main" val="1507411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Trainer Note</a:t>
            </a:r>
            <a:endParaRPr lang="en-US"/>
          </a:p>
          <a:p>
            <a:r>
              <a:rPr lang="en-US"/>
              <a:t>Answer:</a:t>
            </a:r>
          </a:p>
          <a:p>
            <a:endParaRPr lang="en-US"/>
          </a:p>
          <a:p>
            <a:r>
              <a:rPr lang="en-US"/>
              <a:t>Whatever</a:t>
            </a:r>
            <a:r>
              <a:rPr lang="en-US" baseline="0"/>
              <a:t> is listed</a:t>
            </a:r>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17</a:t>
            </a:fld>
            <a:endParaRPr lang="en-US"/>
          </a:p>
        </p:txBody>
      </p:sp>
    </p:spTree>
    <p:extLst>
      <p:ext uri="{BB962C8B-B14F-4D97-AF65-F5344CB8AC3E}">
        <p14:creationId xmlns:p14="http://schemas.microsoft.com/office/powerpoint/2010/main" val="214528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Trainer Note</a:t>
            </a:r>
            <a:endParaRPr lang="en-US"/>
          </a:p>
          <a:p>
            <a:r>
              <a:rPr lang="en-US"/>
              <a:t>Answer:</a:t>
            </a:r>
          </a:p>
          <a:p>
            <a:endParaRPr lang="en-US"/>
          </a:p>
          <a:p>
            <a:r>
              <a:rPr lang="en-US"/>
              <a:t>Physical</a:t>
            </a:r>
            <a:r>
              <a:rPr lang="en-US" baseline="0"/>
              <a:t> abuse</a:t>
            </a:r>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18</a:t>
            </a:fld>
            <a:endParaRPr lang="en-US"/>
          </a:p>
        </p:txBody>
      </p:sp>
    </p:spTree>
    <p:extLst>
      <p:ext uri="{BB962C8B-B14F-4D97-AF65-F5344CB8AC3E}">
        <p14:creationId xmlns:p14="http://schemas.microsoft.com/office/powerpoint/2010/main" val="1364460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Trainer Note</a:t>
            </a:r>
            <a:endParaRPr lang="en-US"/>
          </a:p>
          <a:p>
            <a:r>
              <a:rPr lang="en-US"/>
              <a:t>Answer:</a:t>
            </a:r>
          </a:p>
          <a:p>
            <a:endParaRPr lang="en-US"/>
          </a:p>
          <a:p>
            <a:r>
              <a:rPr lang="en-US"/>
              <a:t>Whatever is listed</a:t>
            </a:r>
          </a:p>
        </p:txBody>
      </p:sp>
      <p:sp>
        <p:nvSpPr>
          <p:cNvPr id="4" name="Slide Number Placeholder 3"/>
          <p:cNvSpPr>
            <a:spLocks noGrp="1"/>
          </p:cNvSpPr>
          <p:nvPr>
            <p:ph type="sldNum" sz="quarter" idx="10"/>
          </p:nvPr>
        </p:nvSpPr>
        <p:spPr/>
        <p:txBody>
          <a:bodyPr/>
          <a:lstStyle/>
          <a:p>
            <a:fld id="{A291A29F-2F69-4E85-B9B2-AB3DECA338C4}" type="slidenum">
              <a:rPr lang="en-US" smtClean="0"/>
              <a:t>19</a:t>
            </a:fld>
            <a:endParaRPr lang="en-US"/>
          </a:p>
        </p:txBody>
      </p:sp>
    </p:spTree>
    <p:extLst>
      <p:ext uri="{BB962C8B-B14F-4D97-AF65-F5344CB8AC3E}">
        <p14:creationId xmlns:p14="http://schemas.microsoft.com/office/powerpoint/2010/main" val="208407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Trainer Note</a:t>
            </a:r>
            <a:endParaRPr lang="en-US"/>
          </a:p>
          <a:p>
            <a:r>
              <a:rPr lang="en-US"/>
              <a:t>Answers:</a:t>
            </a:r>
          </a:p>
          <a:p>
            <a:endParaRPr lang="en-US"/>
          </a:p>
          <a:p>
            <a:pPr marL="171450" indent="-171450">
              <a:buFont typeface="Arial" panose="020B0604020202020204" pitchFamily="34" charset="0"/>
              <a:buChar char="•"/>
            </a:pPr>
            <a:r>
              <a:rPr lang="en-US"/>
              <a:t>Yes:</a:t>
            </a:r>
            <a:r>
              <a:rPr lang="en-US" baseline="0"/>
              <a:t> Hotline tools</a:t>
            </a:r>
          </a:p>
          <a:p>
            <a:pPr marL="171450" indent="-171450">
              <a:buFont typeface="Arial" panose="020B0604020202020204" pitchFamily="34" charset="0"/>
              <a:buChar char="•"/>
            </a:pPr>
            <a:r>
              <a:rPr lang="en-US" baseline="0"/>
              <a:t>Physical abuse</a:t>
            </a:r>
          </a:p>
          <a:p>
            <a:pPr marL="171450" indent="-171450">
              <a:buFont typeface="Arial" panose="020B0604020202020204" pitchFamily="34" charset="0"/>
              <a:buChar char="•"/>
            </a:pPr>
            <a:r>
              <a:rPr lang="en-US" baseline="0"/>
              <a:t>Yes</a:t>
            </a:r>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20</a:t>
            </a:fld>
            <a:endParaRPr lang="en-US"/>
          </a:p>
        </p:txBody>
      </p:sp>
    </p:spTree>
    <p:extLst>
      <p:ext uri="{BB962C8B-B14F-4D97-AF65-F5344CB8AC3E}">
        <p14:creationId xmlns:p14="http://schemas.microsoft.com/office/powerpoint/2010/main" val="416552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Example</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Welcome, everyone. My name is [name], and I work for [agency] as a [job role]. I’m here today to teach you how to use WebSDM. WebSDM is a computer application built specifically to complete Structured Decision Making® ( ) assessments.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Here is the agenda for the day. First, I’ll provide some background information about WebSDM. Then, we’ll log into the training version of WebSDM, go through its features, and complete some assessments as a group using an answer key. </a:t>
            </a:r>
            <a:endParaRPr lang="en-US"/>
          </a:p>
          <a:p>
            <a:endParaRPr lang="en-US"/>
          </a:p>
        </p:txBody>
      </p:sp>
      <p:sp>
        <p:nvSpPr>
          <p:cNvPr id="4" name="Slide Number Placeholder 3"/>
          <p:cNvSpPr>
            <a:spLocks noGrp="1"/>
          </p:cNvSpPr>
          <p:nvPr>
            <p:ph type="sldNum" sz="quarter" idx="5"/>
          </p:nvPr>
        </p:nvSpPr>
        <p:spPr/>
        <p:txBody>
          <a:bodyPr/>
          <a:lstStyle/>
          <a:p>
            <a:fld id="{A291A29F-2F69-4E85-B9B2-AB3DECA338C4}" type="slidenum">
              <a:rPr lang="en-US" smtClean="0"/>
              <a:t>2</a:t>
            </a:fld>
            <a:endParaRPr lang="en-US"/>
          </a:p>
        </p:txBody>
      </p:sp>
    </p:spTree>
    <p:extLst>
      <p:ext uri="{BB962C8B-B14F-4D97-AF65-F5344CB8AC3E}">
        <p14:creationId xmlns:p14="http://schemas.microsoft.com/office/powerpoint/2010/main" val="404922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Example</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The focus of this training is not to teach you how to answer assessment items—that critical thinking component was covered during SDM® Common Core training. Our focus is to teach you how to complete assessments in WebSDM and how to use WebSDM to manage past and upcoming assessments.</a:t>
            </a:r>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3</a:t>
            </a:fld>
            <a:endParaRPr lang="en-US"/>
          </a:p>
        </p:txBody>
      </p:sp>
    </p:spTree>
    <p:extLst>
      <p:ext uri="{BB962C8B-B14F-4D97-AF65-F5344CB8AC3E}">
        <p14:creationId xmlns:p14="http://schemas.microsoft.com/office/powerpoint/2010/main" val="392903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Example</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will use a training site today that includes the same information from the case examples that you used during </a:t>
            </a:r>
            <a:r>
              <a:rPr lang="en-US"/>
              <a:t>Common Core</a:t>
            </a:r>
            <a:r>
              <a:rPr lang="en-US" sz="1200" kern="1200">
                <a:solidFill>
                  <a:schemeClr val="tx1"/>
                </a:solidFill>
                <a:effectLst/>
                <a:latin typeface="+mn-lt"/>
                <a:ea typeface="+mn-ea"/>
                <a:cs typeface="+mn-cs"/>
              </a:rPr>
              <a:t> training. Once you start completing assessments, you’ll see that the site looks and works just like the training site; but instead of training data, you’ll see your own caseload.</a:t>
            </a:r>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4</a:t>
            </a:fld>
            <a:endParaRPr lang="en-US"/>
          </a:p>
        </p:txBody>
      </p:sp>
    </p:spTree>
    <p:extLst>
      <p:ext uri="{BB962C8B-B14F-4D97-AF65-F5344CB8AC3E}">
        <p14:creationId xmlns:p14="http://schemas.microsoft.com/office/powerpoint/2010/main" val="924482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Example</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You may be wondering how WebSDM will know what cases or referrals are on your caseload. WebSDM receives updated data from the child welfare services case management system (CWS/CMS) every night. This is called the data extract. It’s important to understand how this works because the data extract affects when you see new CWS/CMS data in WebSDM.</a:t>
            </a:r>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5</a:t>
            </a:fld>
            <a:endParaRPr lang="en-US"/>
          </a:p>
        </p:txBody>
      </p:sp>
    </p:spTree>
    <p:extLst>
      <p:ext uri="{BB962C8B-B14F-4D97-AF65-F5344CB8AC3E}">
        <p14:creationId xmlns:p14="http://schemas.microsoft.com/office/powerpoint/2010/main" val="403544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Example</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Every night at around 7:00 p.m., CWS/CMS data is sent to Evident Change to be analyzed and uploaded into WebSDM. If you enter a new referral into CWS/CMS at noon on Monday, you’ll see it on Tuesday. However, if you enter that referral into CWS/CMS at 10:00 p.m. on Monday, you won’t see it until Wednesday. </a:t>
            </a:r>
          </a:p>
          <a:p>
            <a:r>
              <a:rPr lang="en-US" sz="1200" kern="1200">
                <a:solidFill>
                  <a:schemeClr val="tx1"/>
                </a:solidFill>
                <a:effectLst/>
                <a:latin typeface="+mn-lt"/>
                <a:ea typeface="+mn-ea"/>
                <a:cs typeface="+mn-cs"/>
              </a:rPr>
              <a:t> </a:t>
            </a:r>
            <a:endParaRPr lang="en-US" sz="1200" kern="1200">
              <a:solidFill>
                <a:schemeClr val="tx1"/>
              </a:solidFill>
              <a:effectLst/>
              <a:latin typeface="+mn-lt"/>
              <a:ea typeface="Calibri"/>
              <a:cs typeface="Calibri"/>
            </a:endParaRPr>
          </a:p>
          <a:p>
            <a:r>
              <a:rPr lang="en-US" sz="1200" kern="1200">
                <a:solidFill>
                  <a:schemeClr val="tx1"/>
                </a:solidFill>
                <a:effectLst/>
                <a:latin typeface="+mn-lt"/>
                <a:ea typeface="+mn-ea"/>
                <a:cs typeface="+mn-cs"/>
              </a:rPr>
              <a:t>For those of you who work with referrals, there may be times when you need to start an assessment for a referral that hasn’t made it into WebSDM yet. There are ways of working around this, which we will cover later. </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r>
              <a:rPr lang="en-US" sz="1200" b="1" u="none" kern="1200">
                <a:solidFill>
                  <a:schemeClr val="tx1"/>
                </a:solidFill>
                <a:effectLst/>
                <a:latin typeface="+mn-lt"/>
                <a:ea typeface="+mn-ea"/>
                <a:cs typeface="+mn-cs"/>
              </a:rPr>
              <a:t>Trainer Note</a:t>
            </a:r>
          </a:p>
          <a:p>
            <a:r>
              <a:rPr lang="en-US" sz="1200" kern="1200">
                <a:solidFill>
                  <a:schemeClr val="tx1"/>
                </a:solidFill>
                <a:effectLst/>
                <a:latin typeface="+mn-lt"/>
                <a:ea typeface="+mn-ea"/>
                <a:cs typeface="+mn-cs"/>
              </a:rPr>
              <a:t>Minimize the PowerPoint before moving on, but do not close it. Display </a:t>
            </a:r>
            <a:r>
              <a:rPr lang="en-US"/>
              <a:t>the next slide </a:t>
            </a:r>
            <a:r>
              <a:rPr lang="en-US" sz="1200" kern="1200">
                <a:solidFill>
                  <a:schemeClr val="tx1"/>
                </a:solidFill>
                <a:effectLst/>
                <a:latin typeface="+mn-lt"/>
                <a:ea typeface="+mn-ea"/>
                <a:cs typeface="+mn-cs"/>
              </a:rPr>
              <a:t>before the first group exercise.</a:t>
            </a:r>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6</a:t>
            </a:fld>
            <a:endParaRPr lang="en-US"/>
          </a:p>
        </p:txBody>
      </p:sp>
    </p:spTree>
    <p:extLst>
      <p:ext uri="{BB962C8B-B14F-4D97-AF65-F5344CB8AC3E}">
        <p14:creationId xmlns:p14="http://schemas.microsoft.com/office/powerpoint/2010/main" val="141078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91A29F-2F69-4E85-B9B2-AB3DECA338C4}" type="slidenum">
              <a:rPr lang="en-US" smtClean="0"/>
              <a:t>9</a:t>
            </a:fld>
            <a:endParaRPr lang="en-US"/>
          </a:p>
        </p:txBody>
      </p:sp>
    </p:spTree>
    <p:extLst>
      <p:ext uri="{BB962C8B-B14F-4D97-AF65-F5344CB8AC3E}">
        <p14:creationId xmlns:p14="http://schemas.microsoft.com/office/powerpoint/2010/main" val="85935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BF093-6F91-4C76-867F-38228A5CDA9D}" type="slidenum">
              <a:rPr lang="en-US" smtClean="0"/>
              <a:t>10</a:t>
            </a:fld>
            <a:endParaRPr lang="en-US"/>
          </a:p>
        </p:txBody>
      </p:sp>
    </p:spTree>
    <p:extLst>
      <p:ext uri="{BB962C8B-B14F-4D97-AF65-F5344CB8AC3E}">
        <p14:creationId xmlns:p14="http://schemas.microsoft.com/office/powerpoint/2010/main" val="135040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Trainer Note</a:t>
            </a:r>
            <a:endParaRPr lang="en-US"/>
          </a:p>
          <a:p>
            <a:r>
              <a:rPr lang="en-US"/>
              <a:t>Answers: </a:t>
            </a:r>
          </a:p>
          <a:p>
            <a:endParaRPr lang="en-US"/>
          </a:p>
          <a:p>
            <a:r>
              <a:rPr lang="en-US"/>
              <a:t>Nine sub-categories:</a:t>
            </a:r>
            <a:r>
              <a:rPr lang="en-US" baseline="0"/>
              <a:t> </a:t>
            </a:r>
            <a:r>
              <a:rPr lang="en-US" sz="1200" u="none" kern="1200">
                <a:solidFill>
                  <a:schemeClr val="tx1"/>
                </a:solidFill>
                <a:effectLst/>
                <a:latin typeface="+mn-lt"/>
                <a:ea typeface="+mn-ea"/>
                <a:cs typeface="+mn-cs"/>
              </a:rPr>
              <a:t>Policies &amp; Procedures, All Definitions, </a:t>
            </a:r>
            <a:r>
              <a:rPr lang="en-US"/>
              <a:t>Reunification Risk, Visitation Plan, Reunification Safety, Decision Trees, Permanency Plan, Recommendation, Sibling</a:t>
            </a:r>
            <a:endParaRPr lang="en-US" u="none">
              <a:cs typeface="Calibri"/>
            </a:endParaRPr>
          </a:p>
        </p:txBody>
      </p:sp>
      <p:sp>
        <p:nvSpPr>
          <p:cNvPr id="4" name="Slide Number Placeholder 3"/>
          <p:cNvSpPr>
            <a:spLocks noGrp="1"/>
          </p:cNvSpPr>
          <p:nvPr>
            <p:ph type="sldNum" sz="quarter" idx="10"/>
          </p:nvPr>
        </p:nvSpPr>
        <p:spPr/>
        <p:txBody>
          <a:bodyPr/>
          <a:lstStyle/>
          <a:p>
            <a:fld id="{A291A29F-2F69-4E85-B9B2-AB3DECA338C4}" type="slidenum">
              <a:rPr lang="en-US" smtClean="0"/>
              <a:t>11</a:t>
            </a:fld>
            <a:endParaRPr lang="en-US"/>
          </a:p>
        </p:txBody>
      </p:sp>
    </p:spTree>
    <p:extLst>
      <p:ext uri="{BB962C8B-B14F-4D97-AF65-F5344CB8AC3E}">
        <p14:creationId xmlns:p14="http://schemas.microsoft.com/office/powerpoint/2010/main" val="3921002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DA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9E03-31B7-FE1E-F385-CB17AF278358}"/>
              </a:ext>
            </a:extLst>
          </p:cNvPr>
          <p:cNvSpPr>
            <a:spLocks noGrp="1"/>
          </p:cNvSpPr>
          <p:nvPr>
            <p:ph type="title" hasCustomPrompt="1"/>
          </p:nvPr>
        </p:nvSpPr>
        <p:spPr>
          <a:xfrm>
            <a:off x="696913" y="2741324"/>
            <a:ext cx="10898216" cy="1992601"/>
          </a:xfrm>
        </p:spPr>
        <p:txBody>
          <a:bodyPr/>
          <a:lstStyle>
            <a:lvl1pPr>
              <a:lnSpc>
                <a:spcPts val="6340"/>
              </a:lnSpc>
              <a:defRPr sz="6600"/>
            </a:lvl1pPr>
          </a:lstStyle>
          <a:p>
            <a:r>
              <a:rPr lang="en-US"/>
              <a:t>Presentation title here</a:t>
            </a:r>
          </a:p>
        </p:txBody>
      </p:sp>
      <p:pic>
        <p:nvPicPr>
          <p:cNvPr id="5" name="Picture 4" descr="Evident Change logo">
            <a:extLst>
              <a:ext uri="{FF2B5EF4-FFF2-40B4-BE49-F238E27FC236}">
                <a16:creationId xmlns:a16="http://schemas.microsoft.com/office/drawing/2014/main" id="{3F3239EB-8621-4ECB-9A98-D76C9B2D0EDA}"/>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626728" y="508001"/>
            <a:ext cx="3092949" cy="1449547"/>
          </a:xfrm>
          <a:prstGeom prst="rect">
            <a:avLst/>
          </a:prstGeom>
        </p:spPr>
      </p:pic>
      <p:sp>
        <p:nvSpPr>
          <p:cNvPr id="8" name="Text Placeholder 7">
            <a:extLst>
              <a:ext uri="{FF2B5EF4-FFF2-40B4-BE49-F238E27FC236}">
                <a16:creationId xmlns:a16="http://schemas.microsoft.com/office/drawing/2014/main" id="{5B45D833-F690-40CC-A244-742F2287D053}"/>
              </a:ext>
            </a:extLst>
          </p:cNvPr>
          <p:cNvSpPr>
            <a:spLocks noGrp="1"/>
          </p:cNvSpPr>
          <p:nvPr>
            <p:ph type="body" sz="quarter" idx="12" hasCustomPrompt="1"/>
          </p:nvPr>
        </p:nvSpPr>
        <p:spPr>
          <a:xfrm>
            <a:off x="696913" y="4733925"/>
            <a:ext cx="10888662" cy="1398588"/>
          </a:xfrm>
        </p:spPr>
        <p:txBody>
          <a:bodyPr>
            <a:noAutofit/>
          </a:bodyPr>
          <a:lstStyle>
            <a:lvl1pPr marL="0" indent="0">
              <a:buFontTx/>
              <a:buNone/>
              <a:defRPr sz="2800" b="1" cap="all" baseline="0">
                <a:solidFill>
                  <a:schemeClr val="accent6"/>
                </a:solidFill>
              </a:defRPr>
            </a:lvl1pPr>
            <a:lvl2pPr marL="325830" indent="0">
              <a:buFontTx/>
              <a:buNone/>
              <a:defRPr sz="2800" b="1">
                <a:solidFill>
                  <a:schemeClr val="accent1"/>
                </a:solidFill>
              </a:defRPr>
            </a:lvl2pPr>
            <a:lvl3pPr marL="642732" indent="0">
              <a:buFontTx/>
              <a:buNone/>
              <a:defRPr sz="2800" b="1">
                <a:solidFill>
                  <a:schemeClr val="accent1"/>
                </a:solidFill>
              </a:defRPr>
            </a:lvl3pPr>
            <a:lvl4pPr marL="1370947" indent="0">
              <a:buFontTx/>
              <a:buNone/>
              <a:defRPr sz="2800" b="1">
                <a:solidFill>
                  <a:schemeClr val="accent1"/>
                </a:solidFill>
              </a:defRPr>
            </a:lvl4pPr>
            <a:lvl5pPr marL="1827929" indent="0">
              <a:buFontTx/>
              <a:buNone/>
              <a:defRPr sz="2800" b="1">
                <a:solidFill>
                  <a:schemeClr val="accent1"/>
                </a:solidFill>
              </a:defRPr>
            </a:lvl5pPr>
          </a:lstStyle>
          <a:p>
            <a:pPr lvl="0"/>
            <a:r>
              <a:rPr lang="en-US"/>
              <a:t>SUBTITLE</a:t>
            </a:r>
          </a:p>
        </p:txBody>
      </p:sp>
    </p:spTree>
    <p:custDataLst>
      <p:tags r:id="rId1"/>
    </p:custDataLst>
    <p:extLst>
      <p:ext uri="{BB962C8B-B14F-4D97-AF65-F5344CB8AC3E}">
        <p14:creationId xmlns:p14="http://schemas.microsoft.com/office/powerpoint/2010/main" val="81502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DA Section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AC06-A4EC-440A-8F17-666A0F21675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08" y="5657041"/>
            <a:ext cx="1548149" cy="589475"/>
          </a:xfrm>
          <a:prstGeom prst="rect">
            <a:avLst/>
          </a:prstGeom>
        </p:spPr>
      </p:pic>
      <p:sp>
        <p:nvSpPr>
          <p:cNvPr id="8" name="Oval 7">
            <a:extLst>
              <a:ext uri="{FF2B5EF4-FFF2-40B4-BE49-F238E27FC236}">
                <a16:creationId xmlns:a16="http://schemas.microsoft.com/office/drawing/2014/main" id="{04E65E41-8140-46E6-BC21-826531C65725}"/>
              </a:ext>
            </a:extLst>
          </p:cNvPr>
          <p:cNvSpPr/>
          <p:nvPr/>
        </p:nvSpPr>
        <p:spPr>
          <a:xfrm>
            <a:off x="1816700" y="2646010"/>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latin typeface="Segoe UI" panose="020B0502040204020203" pitchFamily="34" charset="0"/>
                <a:cs typeface="Segoe UI" panose="020B0502040204020203" pitchFamily="34" charset="0"/>
              </a:rPr>
              <a:t>1</a:t>
            </a:r>
          </a:p>
        </p:txBody>
      </p:sp>
      <p:sp>
        <p:nvSpPr>
          <p:cNvPr id="10" name="Rounded Rectangle 5">
            <a:extLst>
              <a:ext uri="{FF2B5EF4-FFF2-40B4-BE49-F238E27FC236}">
                <a16:creationId xmlns:a16="http://schemas.microsoft.com/office/drawing/2014/main" id="{1D600693-33BF-4422-8016-7B49FD31A132}"/>
              </a:ext>
              <a:ext uri="{C183D7F6-B498-43B3-948B-1728B52AA6E4}">
                <adec:decorative xmlns:adec="http://schemas.microsoft.com/office/drawing/2017/decorative" val="1"/>
              </a:ext>
            </a:extLst>
          </p:cNvPr>
          <p:cNvSpPr/>
          <p:nvPr/>
        </p:nvSpPr>
        <p:spPr>
          <a:xfrm rot="16200000">
            <a:off x="-989391" y="1399609"/>
            <a:ext cx="6501384" cy="4043882"/>
          </a:xfrm>
          <a:prstGeom prst="round2SameRect">
            <a:avLst>
              <a:gd name="adj1" fmla="val 6348"/>
              <a:gd name="adj2" fmla="val 0"/>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11" name="Oval 10">
            <a:extLst>
              <a:ext uri="{FF2B5EF4-FFF2-40B4-BE49-F238E27FC236}">
                <a16:creationId xmlns:a16="http://schemas.microsoft.com/office/drawing/2014/main" id="{3029BEC3-0A0F-4492-A728-F8245E702919}"/>
              </a:ext>
            </a:extLst>
          </p:cNvPr>
          <p:cNvSpPr/>
          <p:nvPr/>
        </p:nvSpPr>
        <p:spPr>
          <a:xfrm>
            <a:off x="1484060" y="2640263"/>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6680" b="1" kern="1200">
                <a:solidFill>
                  <a:schemeClr val="tx1"/>
                </a:solidFill>
                <a:latin typeface="Segoe UI" panose="020B0502040204020203" pitchFamily="34" charset="0"/>
                <a:ea typeface="+mn-ea"/>
                <a:cs typeface="Segoe UI" panose="020B0502040204020203" pitchFamily="34" charset="0"/>
              </a:rPr>
              <a:t>4</a:t>
            </a:r>
          </a:p>
        </p:txBody>
      </p:sp>
      <p:sp>
        <p:nvSpPr>
          <p:cNvPr id="9" name="Title 1">
            <a:extLst>
              <a:ext uri="{FF2B5EF4-FFF2-40B4-BE49-F238E27FC236}">
                <a16:creationId xmlns:a16="http://schemas.microsoft.com/office/drawing/2014/main" id="{26AE2162-06B9-BF16-5EF6-EEC69ACA60AD}"/>
              </a:ext>
            </a:extLst>
          </p:cNvPr>
          <p:cNvSpPr>
            <a:spLocks noGrp="1"/>
          </p:cNvSpPr>
          <p:nvPr>
            <p:ph type="title" hasCustomPrompt="1"/>
          </p:nvPr>
        </p:nvSpPr>
        <p:spPr>
          <a:xfrm>
            <a:off x="4604083" y="170857"/>
            <a:ext cx="7218948" cy="6497982"/>
          </a:xfrm>
        </p:spPr>
        <p:txBody>
          <a:bodyPr/>
          <a:lstStyle>
            <a:lvl1pPr>
              <a:defRPr sz="6600">
                <a:solidFill>
                  <a:schemeClr val="tx1"/>
                </a:solidFill>
              </a:defRPr>
            </a:lvl1pPr>
          </a:lstStyle>
          <a:p>
            <a:r>
              <a:rPr lang="en-US"/>
              <a:t>Section slide</a:t>
            </a:r>
          </a:p>
        </p:txBody>
      </p:sp>
    </p:spTree>
    <p:custDataLst>
      <p:tags r:id="rId1"/>
    </p:custDataLst>
    <p:extLst>
      <p:ext uri="{BB962C8B-B14F-4D97-AF65-F5344CB8AC3E}">
        <p14:creationId xmlns:p14="http://schemas.microsoft.com/office/powerpoint/2010/main" val="64477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DA Section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AC06-A4EC-440A-8F17-666A0F21675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08" y="5657041"/>
            <a:ext cx="1548149" cy="589475"/>
          </a:xfrm>
          <a:prstGeom prst="rect">
            <a:avLst/>
          </a:prstGeom>
        </p:spPr>
      </p:pic>
      <p:sp>
        <p:nvSpPr>
          <p:cNvPr id="8" name="Oval 7">
            <a:extLst>
              <a:ext uri="{FF2B5EF4-FFF2-40B4-BE49-F238E27FC236}">
                <a16:creationId xmlns:a16="http://schemas.microsoft.com/office/drawing/2014/main" id="{04E65E41-8140-46E6-BC21-826531C65725}"/>
              </a:ext>
            </a:extLst>
          </p:cNvPr>
          <p:cNvSpPr/>
          <p:nvPr/>
        </p:nvSpPr>
        <p:spPr>
          <a:xfrm>
            <a:off x="1816700" y="2646010"/>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latin typeface="Segoe UI" panose="020B0502040204020203" pitchFamily="34" charset="0"/>
                <a:cs typeface="Segoe UI" panose="020B0502040204020203" pitchFamily="34" charset="0"/>
              </a:rPr>
              <a:t>1</a:t>
            </a:r>
          </a:p>
        </p:txBody>
      </p:sp>
      <p:sp>
        <p:nvSpPr>
          <p:cNvPr id="10" name="Rounded Rectangle 5">
            <a:extLst>
              <a:ext uri="{FF2B5EF4-FFF2-40B4-BE49-F238E27FC236}">
                <a16:creationId xmlns:a16="http://schemas.microsoft.com/office/drawing/2014/main" id="{1D600693-33BF-4422-8016-7B49FD31A132}"/>
              </a:ext>
              <a:ext uri="{C183D7F6-B498-43B3-948B-1728B52AA6E4}">
                <adec:decorative xmlns:adec="http://schemas.microsoft.com/office/drawing/2017/decorative" val="1"/>
              </a:ext>
            </a:extLst>
          </p:cNvPr>
          <p:cNvSpPr/>
          <p:nvPr/>
        </p:nvSpPr>
        <p:spPr>
          <a:xfrm rot="16200000">
            <a:off x="-989391" y="1399609"/>
            <a:ext cx="6501384" cy="4043882"/>
          </a:xfrm>
          <a:prstGeom prst="round2SameRect">
            <a:avLst>
              <a:gd name="adj1" fmla="val 6348"/>
              <a:gd name="adj2" fmla="val 0"/>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11" name="Oval 10">
            <a:extLst>
              <a:ext uri="{FF2B5EF4-FFF2-40B4-BE49-F238E27FC236}">
                <a16:creationId xmlns:a16="http://schemas.microsoft.com/office/drawing/2014/main" id="{3029BEC3-0A0F-4492-A728-F8245E702919}"/>
              </a:ext>
            </a:extLst>
          </p:cNvPr>
          <p:cNvSpPr/>
          <p:nvPr/>
        </p:nvSpPr>
        <p:spPr>
          <a:xfrm>
            <a:off x="1484060" y="2640263"/>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6680" b="1" kern="1200">
                <a:solidFill>
                  <a:schemeClr val="tx1"/>
                </a:solidFill>
                <a:latin typeface="Segoe UI" panose="020B0502040204020203" pitchFamily="34" charset="0"/>
                <a:ea typeface="+mn-ea"/>
                <a:cs typeface="Segoe UI" panose="020B0502040204020203" pitchFamily="34" charset="0"/>
              </a:rPr>
              <a:t>5</a:t>
            </a:r>
          </a:p>
        </p:txBody>
      </p:sp>
      <p:sp>
        <p:nvSpPr>
          <p:cNvPr id="9" name="Title 1">
            <a:extLst>
              <a:ext uri="{FF2B5EF4-FFF2-40B4-BE49-F238E27FC236}">
                <a16:creationId xmlns:a16="http://schemas.microsoft.com/office/drawing/2014/main" id="{C0941358-BBD1-9C15-47DC-5EE3872A4098}"/>
              </a:ext>
            </a:extLst>
          </p:cNvPr>
          <p:cNvSpPr>
            <a:spLocks noGrp="1"/>
          </p:cNvSpPr>
          <p:nvPr>
            <p:ph type="title" hasCustomPrompt="1"/>
          </p:nvPr>
        </p:nvSpPr>
        <p:spPr>
          <a:xfrm>
            <a:off x="4604083" y="170857"/>
            <a:ext cx="7218948" cy="6497982"/>
          </a:xfrm>
        </p:spPr>
        <p:txBody>
          <a:bodyPr/>
          <a:lstStyle>
            <a:lvl1pPr>
              <a:defRPr sz="6600">
                <a:solidFill>
                  <a:schemeClr val="tx1"/>
                </a:solidFill>
              </a:defRPr>
            </a:lvl1pPr>
          </a:lstStyle>
          <a:p>
            <a:r>
              <a:rPr lang="en-US"/>
              <a:t>Section slide</a:t>
            </a:r>
          </a:p>
        </p:txBody>
      </p:sp>
    </p:spTree>
    <p:custDataLst>
      <p:tags r:id="rId1"/>
    </p:custDataLst>
    <p:extLst>
      <p:ext uri="{BB962C8B-B14F-4D97-AF65-F5344CB8AC3E}">
        <p14:creationId xmlns:p14="http://schemas.microsoft.com/office/powerpoint/2010/main" val="210185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DA Section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AC06-A4EC-440A-8F17-666A0F21675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08" y="5657041"/>
            <a:ext cx="1548149" cy="589475"/>
          </a:xfrm>
          <a:prstGeom prst="rect">
            <a:avLst/>
          </a:prstGeom>
        </p:spPr>
      </p:pic>
      <p:sp>
        <p:nvSpPr>
          <p:cNvPr id="8" name="Oval 7">
            <a:extLst>
              <a:ext uri="{FF2B5EF4-FFF2-40B4-BE49-F238E27FC236}">
                <a16:creationId xmlns:a16="http://schemas.microsoft.com/office/drawing/2014/main" id="{04E65E41-8140-46E6-BC21-826531C65725}"/>
              </a:ext>
            </a:extLst>
          </p:cNvPr>
          <p:cNvSpPr/>
          <p:nvPr/>
        </p:nvSpPr>
        <p:spPr>
          <a:xfrm>
            <a:off x="1816700" y="2646010"/>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latin typeface="Segoe UI" panose="020B0502040204020203" pitchFamily="34" charset="0"/>
                <a:cs typeface="Segoe UI" panose="020B0502040204020203" pitchFamily="34" charset="0"/>
              </a:rPr>
              <a:t>1</a:t>
            </a:r>
          </a:p>
        </p:txBody>
      </p:sp>
      <p:sp>
        <p:nvSpPr>
          <p:cNvPr id="10" name="Rounded Rectangle 5">
            <a:extLst>
              <a:ext uri="{FF2B5EF4-FFF2-40B4-BE49-F238E27FC236}">
                <a16:creationId xmlns:a16="http://schemas.microsoft.com/office/drawing/2014/main" id="{1D600693-33BF-4422-8016-7B49FD31A132}"/>
              </a:ext>
              <a:ext uri="{C183D7F6-B498-43B3-948B-1728B52AA6E4}">
                <adec:decorative xmlns:adec="http://schemas.microsoft.com/office/drawing/2017/decorative" val="1"/>
              </a:ext>
            </a:extLst>
          </p:cNvPr>
          <p:cNvSpPr/>
          <p:nvPr/>
        </p:nvSpPr>
        <p:spPr>
          <a:xfrm rot="16200000">
            <a:off x="-989391" y="1399609"/>
            <a:ext cx="6501384" cy="4043882"/>
          </a:xfrm>
          <a:prstGeom prst="round2SameRect">
            <a:avLst>
              <a:gd name="adj1" fmla="val 6348"/>
              <a:gd name="adj2" fmla="val 0"/>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11" name="Oval 10">
            <a:extLst>
              <a:ext uri="{FF2B5EF4-FFF2-40B4-BE49-F238E27FC236}">
                <a16:creationId xmlns:a16="http://schemas.microsoft.com/office/drawing/2014/main" id="{3029BEC3-0A0F-4492-A728-F8245E702919}"/>
              </a:ext>
            </a:extLst>
          </p:cNvPr>
          <p:cNvSpPr/>
          <p:nvPr/>
        </p:nvSpPr>
        <p:spPr>
          <a:xfrm>
            <a:off x="1484060" y="2640263"/>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6680" b="1" kern="1200">
                <a:solidFill>
                  <a:schemeClr val="tx1"/>
                </a:solidFill>
                <a:latin typeface="Segoe UI" panose="020B0502040204020203" pitchFamily="34" charset="0"/>
                <a:ea typeface="+mn-ea"/>
                <a:cs typeface="Segoe UI" panose="020B0502040204020203" pitchFamily="34" charset="0"/>
              </a:rPr>
              <a:t>6</a:t>
            </a:r>
          </a:p>
        </p:txBody>
      </p:sp>
      <p:sp>
        <p:nvSpPr>
          <p:cNvPr id="9" name="Title 1">
            <a:extLst>
              <a:ext uri="{FF2B5EF4-FFF2-40B4-BE49-F238E27FC236}">
                <a16:creationId xmlns:a16="http://schemas.microsoft.com/office/drawing/2014/main" id="{96D24B15-9A38-A352-D353-8504F7A2ED67}"/>
              </a:ext>
            </a:extLst>
          </p:cNvPr>
          <p:cNvSpPr>
            <a:spLocks noGrp="1"/>
          </p:cNvSpPr>
          <p:nvPr>
            <p:ph type="title" hasCustomPrompt="1"/>
          </p:nvPr>
        </p:nvSpPr>
        <p:spPr>
          <a:xfrm>
            <a:off x="4604083" y="170857"/>
            <a:ext cx="7218948" cy="6497982"/>
          </a:xfrm>
        </p:spPr>
        <p:txBody>
          <a:bodyPr/>
          <a:lstStyle>
            <a:lvl1pPr>
              <a:defRPr sz="6600">
                <a:solidFill>
                  <a:schemeClr val="tx1"/>
                </a:solidFill>
              </a:defRPr>
            </a:lvl1pPr>
          </a:lstStyle>
          <a:p>
            <a:r>
              <a:rPr lang="en-US"/>
              <a:t>Section slide</a:t>
            </a:r>
          </a:p>
        </p:txBody>
      </p:sp>
    </p:spTree>
    <p:custDataLst>
      <p:tags r:id="rId1"/>
    </p:custDataLst>
    <p:extLst>
      <p:ext uri="{BB962C8B-B14F-4D97-AF65-F5344CB8AC3E}">
        <p14:creationId xmlns:p14="http://schemas.microsoft.com/office/powerpoint/2010/main" val="2015196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DA Section dark blu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 uri="{C183D7F6-B498-43B3-948B-1728B52AA6E4}">
                <adec:decorative xmlns:adec="http://schemas.microsoft.com/office/drawing/2017/decorative" val="1"/>
              </a:ext>
            </a:extLst>
          </p:cNvPr>
          <p:cNvSpPr/>
          <p:nvPr/>
        </p:nvSpPr>
        <p:spPr>
          <a:xfrm>
            <a:off x="235981" y="180008"/>
            <a:ext cx="11720038" cy="6497983"/>
          </a:xfrm>
          <a:prstGeom prst="roundRect">
            <a:avLst>
              <a:gd name="adj" fmla="val 430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340"/>
              </a:lnSpc>
            </a:pPr>
            <a:endParaRPr lang="en-US" sz="1265"/>
          </a:p>
        </p:txBody>
      </p:sp>
      <p:pic>
        <p:nvPicPr>
          <p:cNvPr id="6" name="Picture 5" descr="Evident Change logo">
            <a:extLst>
              <a:ext uri="{FF2B5EF4-FFF2-40B4-BE49-F238E27FC236}">
                <a16:creationId xmlns:a16="http://schemas.microsoft.com/office/drawing/2014/main" id="{65502752-7F2E-40A7-BDC4-F04EAC2096C9}"/>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9681510" y="5657041"/>
            <a:ext cx="1548149" cy="589475"/>
          </a:xfrm>
          <a:prstGeom prst="rect">
            <a:avLst/>
          </a:prstGeom>
        </p:spPr>
      </p:pic>
      <p:sp>
        <p:nvSpPr>
          <p:cNvPr id="2" name="Title 1">
            <a:extLst>
              <a:ext uri="{FF2B5EF4-FFF2-40B4-BE49-F238E27FC236}">
                <a16:creationId xmlns:a16="http://schemas.microsoft.com/office/drawing/2014/main" id="{A358670D-65E8-154A-CC3E-9A4E4E883A0F}"/>
              </a:ext>
            </a:extLst>
          </p:cNvPr>
          <p:cNvSpPr>
            <a:spLocks noGrp="1"/>
          </p:cNvSpPr>
          <p:nvPr>
            <p:ph type="title" hasCustomPrompt="1"/>
          </p:nvPr>
        </p:nvSpPr>
        <p:spPr>
          <a:xfrm>
            <a:off x="861237" y="174607"/>
            <a:ext cx="10363200" cy="6503384"/>
          </a:xfrm>
        </p:spPr>
        <p:txBody>
          <a:bodyPr/>
          <a:lstStyle>
            <a:lvl1pPr>
              <a:lnSpc>
                <a:spcPts val="6340"/>
              </a:lnSpc>
              <a:defRPr sz="6600">
                <a:solidFill>
                  <a:schemeClr val="bg1"/>
                </a:solidFill>
              </a:defRPr>
            </a:lvl1pPr>
          </a:lstStyle>
          <a:p>
            <a:r>
              <a:rPr lang="en-US"/>
              <a:t>Section Slide</a:t>
            </a:r>
          </a:p>
        </p:txBody>
      </p:sp>
    </p:spTree>
    <p:custDataLst>
      <p:tags r:id="rId1"/>
    </p:custDataLst>
    <p:extLst>
      <p:ext uri="{BB962C8B-B14F-4D97-AF65-F5344CB8AC3E}">
        <p14:creationId xmlns:p14="http://schemas.microsoft.com/office/powerpoint/2010/main" val="2803234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A Section mid blu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 uri="{C183D7F6-B498-43B3-948B-1728B52AA6E4}">
                <adec:decorative xmlns:adec="http://schemas.microsoft.com/office/drawing/2017/decorative" val="1"/>
              </a:ext>
            </a:extLst>
          </p:cNvPr>
          <p:cNvSpPr/>
          <p:nvPr/>
        </p:nvSpPr>
        <p:spPr>
          <a:xfrm>
            <a:off x="235981" y="180008"/>
            <a:ext cx="11720038" cy="6497983"/>
          </a:xfrm>
          <a:prstGeom prst="roundRect">
            <a:avLst>
              <a:gd name="adj" fmla="val 430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pic>
        <p:nvPicPr>
          <p:cNvPr id="6" name="Picture 5">
            <a:extLst>
              <a:ext uri="{FF2B5EF4-FFF2-40B4-BE49-F238E27FC236}">
                <a16:creationId xmlns:a16="http://schemas.microsoft.com/office/drawing/2014/main" id="{65502752-7F2E-40A7-BDC4-F04EAC2096C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10" y="5657041"/>
            <a:ext cx="1548149" cy="589475"/>
          </a:xfrm>
          <a:prstGeom prst="rect">
            <a:avLst/>
          </a:prstGeom>
        </p:spPr>
      </p:pic>
      <p:sp>
        <p:nvSpPr>
          <p:cNvPr id="8" name="Title 1">
            <a:extLst>
              <a:ext uri="{FF2B5EF4-FFF2-40B4-BE49-F238E27FC236}">
                <a16:creationId xmlns:a16="http://schemas.microsoft.com/office/drawing/2014/main" id="{6177137E-BC65-34E2-B6FA-892288FB9F86}"/>
              </a:ext>
            </a:extLst>
          </p:cNvPr>
          <p:cNvSpPr>
            <a:spLocks noGrp="1"/>
          </p:cNvSpPr>
          <p:nvPr>
            <p:ph type="title" hasCustomPrompt="1"/>
          </p:nvPr>
        </p:nvSpPr>
        <p:spPr>
          <a:xfrm>
            <a:off x="861237" y="174607"/>
            <a:ext cx="10363200" cy="6503384"/>
          </a:xfrm>
        </p:spPr>
        <p:txBody>
          <a:bodyPr/>
          <a:lstStyle>
            <a:lvl1pPr>
              <a:lnSpc>
                <a:spcPts val="6340"/>
              </a:lnSpc>
              <a:defRPr sz="6600">
                <a:solidFill>
                  <a:schemeClr val="bg1"/>
                </a:solidFill>
              </a:defRPr>
            </a:lvl1pPr>
          </a:lstStyle>
          <a:p>
            <a:r>
              <a:rPr lang="en-US"/>
              <a:t>Section Slide</a:t>
            </a:r>
          </a:p>
        </p:txBody>
      </p:sp>
    </p:spTree>
    <p:custDataLst>
      <p:tags r:id="rId1"/>
    </p:custDataLst>
    <p:extLst>
      <p:ext uri="{BB962C8B-B14F-4D97-AF65-F5344CB8AC3E}">
        <p14:creationId xmlns:p14="http://schemas.microsoft.com/office/powerpoint/2010/main" val="1503932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A Section gray">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 uri="{C183D7F6-B498-43B3-948B-1728B52AA6E4}">
                <adec:decorative xmlns:adec="http://schemas.microsoft.com/office/drawing/2017/decorative" val="1"/>
              </a:ext>
            </a:extLst>
          </p:cNvPr>
          <p:cNvSpPr/>
          <p:nvPr/>
        </p:nvSpPr>
        <p:spPr>
          <a:xfrm>
            <a:off x="235981" y="180008"/>
            <a:ext cx="11720038" cy="6497983"/>
          </a:xfrm>
          <a:prstGeom prst="roundRect">
            <a:avLst>
              <a:gd name="adj" fmla="val 430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pic>
        <p:nvPicPr>
          <p:cNvPr id="6" name="Picture 5">
            <a:extLst>
              <a:ext uri="{FF2B5EF4-FFF2-40B4-BE49-F238E27FC236}">
                <a16:creationId xmlns:a16="http://schemas.microsoft.com/office/drawing/2014/main" id="{E4ACCA3E-2673-4CC1-99B3-4ADFD34D7A4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10" y="5657041"/>
            <a:ext cx="1548149" cy="589475"/>
          </a:xfrm>
          <a:prstGeom prst="rect">
            <a:avLst/>
          </a:prstGeom>
        </p:spPr>
      </p:pic>
      <p:sp>
        <p:nvSpPr>
          <p:cNvPr id="8" name="Title 1">
            <a:extLst>
              <a:ext uri="{FF2B5EF4-FFF2-40B4-BE49-F238E27FC236}">
                <a16:creationId xmlns:a16="http://schemas.microsoft.com/office/drawing/2014/main" id="{50BF3906-20FD-2A6F-C766-C9B9262147C3}"/>
              </a:ext>
            </a:extLst>
          </p:cNvPr>
          <p:cNvSpPr>
            <a:spLocks noGrp="1"/>
          </p:cNvSpPr>
          <p:nvPr>
            <p:ph type="title" hasCustomPrompt="1"/>
          </p:nvPr>
        </p:nvSpPr>
        <p:spPr>
          <a:xfrm>
            <a:off x="861237" y="174607"/>
            <a:ext cx="10363200" cy="6503384"/>
          </a:xfrm>
        </p:spPr>
        <p:txBody>
          <a:bodyPr/>
          <a:lstStyle>
            <a:lvl1pPr>
              <a:lnSpc>
                <a:spcPts val="6340"/>
              </a:lnSpc>
              <a:defRPr sz="6600">
                <a:solidFill>
                  <a:schemeClr val="bg1"/>
                </a:solidFill>
              </a:defRPr>
            </a:lvl1pPr>
          </a:lstStyle>
          <a:p>
            <a:r>
              <a:rPr lang="en-US"/>
              <a:t>Section Slide</a:t>
            </a:r>
          </a:p>
        </p:txBody>
      </p:sp>
    </p:spTree>
    <p:custDataLst>
      <p:tags r:id="rId1"/>
    </p:custDataLst>
    <p:extLst>
      <p:ext uri="{BB962C8B-B14F-4D97-AF65-F5344CB8AC3E}">
        <p14:creationId xmlns:p14="http://schemas.microsoft.com/office/powerpoint/2010/main" val="182568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DA Section orange">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5D43A7D-C509-8441-9D0E-0124EEFF26A7}"/>
              </a:ext>
              <a:ext uri="{C183D7F6-B498-43B3-948B-1728B52AA6E4}">
                <adec:decorative xmlns:adec="http://schemas.microsoft.com/office/drawing/2017/decorative" val="1"/>
              </a:ext>
            </a:extLst>
          </p:cNvPr>
          <p:cNvSpPr/>
          <p:nvPr/>
        </p:nvSpPr>
        <p:spPr>
          <a:xfrm>
            <a:off x="235981" y="180008"/>
            <a:ext cx="11720038" cy="6497983"/>
          </a:xfrm>
          <a:prstGeom prst="roundRect">
            <a:avLst>
              <a:gd name="adj" fmla="val 4303"/>
            </a:avLst>
          </a:prstGeom>
          <a:solidFill>
            <a:srgbClr val="D95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pic>
        <p:nvPicPr>
          <p:cNvPr id="5" name="Picture 4">
            <a:extLst>
              <a:ext uri="{FF2B5EF4-FFF2-40B4-BE49-F238E27FC236}">
                <a16:creationId xmlns:a16="http://schemas.microsoft.com/office/drawing/2014/main" id="{5EE0AC06-A4EC-440A-8F17-666A0F21675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08" y="5657041"/>
            <a:ext cx="1548149" cy="589475"/>
          </a:xfrm>
          <a:prstGeom prst="rect">
            <a:avLst/>
          </a:prstGeom>
        </p:spPr>
      </p:pic>
      <p:sp>
        <p:nvSpPr>
          <p:cNvPr id="8" name="Title 1">
            <a:extLst>
              <a:ext uri="{FF2B5EF4-FFF2-40B4-BE49-F238E27FC236}">
                <a16:creationId xmlns:a16="http://schemas.microsoft.com/office/drawing/2014/main" id="{137416DD-F4D3-B8DC-93A0-E55314A5DB7E}"/>
              </a:ext>
            </a:extLst>
          </p:cNvPr>
          <p:cNvSpPr>
            <a:spLocks noGrp="1"/>
          </p:cNvSpPr>
          <p:nvPr>
            <p:ph type="title" hasCustomPrompt="1"/>
          </p:nvPr>
        </p:nvSpPr>
        <p:spPr>
          <a:xfrm>
            <a:off x="861237" y="174607"/>
            <a:ext cx="10363200" cy="6503384"/>
          </a:xfrm>
        </p:spPr>
        <p:txBody>
          <a:bodyPr/>
          <a:lstStyle>
            <a:lvl1pPr>
              <a:lnSpc>
                <a:spcPts val="6340"/>
              </a:lnSpc>
              <a:defRPr sz="6600">
                <a:solidFill>
                  <a:schemeClr val="bg1"/>
                </a:solidFill>
              </a:defRPr>
            </a:lvl1pPr>
          </a:lstStyle>
          <a:p>
            <a:r>
              <a:rPr lang="en-US"/>
              <a:t>Section Slide</a:t>
            </a:r>
          </a:p>
        </p:txBody>
      </p:sp>
    </p:spTree>
    <p:custDataLst>
      <p:tags r:id="rId1"/>
    </p:custDataLst>
    <p:extLst>
      <p:ext uri="{BB962C8B-B14F-4D97-AF65-F5344CB8AC3E}">
        <p14:creationId xmlns:p14="http://schemas.microsoft.com/office/powerpoint/2010/main" val="1867039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DA Section re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AD63047-E3BC-E44B-A6AC-83ED1C7A1CCC}"/>
              </a:ext>
              <a:ext uri="{C183D7F6-B498-43B3-948B-1728B52AA6E4}">
                <adec:decorative xmlns:adec="http://schemas.microsoft.com/office/drawing/2017/decorative" val="1"/>
              </a:ext>
            </a:extLst>
          </p:cNvPr>
          <p:cNvSpPr/>
          <p:nvPr/>
        </p:nvSpPr>
        <p:spPr>
          <a:xfrm>
            <a:off x="235981" y="180008"/>
            <a:ext cx="11720038" cy="6497983"/>
          </a:xfrm>
          <a:prstGeom prst="roundRect">
            <a:avLst>
              <a:gd name="adj" fmla="val 4303"/>
            </a:avLst>
          </a:prstGeom>
          <a:solidFill>
            <a:srgbClr val="93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pic>
        <p:nvPicPr>
          <p:cNvPr id="5" name="Picture 4">
            <a:extLst>
              <a:ext uri="{FF2B5EF4-FFF2-40B4-BE49-F238E27FC236}">
                <a16:creationId xmlns:a16="http://schemas.microsoft.com/office/drawing/2014/main" id="{16CA18CF-8B4D-42E9-A7CC-F0EE3193964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04" y="5657041"/>
            <a:ext cx="1548149" cy="589475"/>
          </a:xfrm>
          <a:prstGeom prst="rect">
            <a:avLst/>
          </a:prstGeom>
        </p:spPr>
      </p:pic>
      <p:sp>
        <p:nvSpPr>
          <p:cNvPr id="8" name="Title 1">
            <a:extLst>
              <a:ext uri="{FF2B5EF4-FFF2-40B4-BE49-F238E27FC236}">
                <a16:creationId xmlns:a16="http://schemas.microsoft.com/office/drawing/2014/main" id="{1AE983C6-1330-8B79-36E9-CD2C5C1B014B}"/>
              </a:ext>
            </a:extLst>
          </p:cNvPr>
          <p:cNvSpPr>
            <a:spLocks noGrp="1"/>
          </p:cNvSpPr>
          <p:nvPr>
            <p:ph type="title" hasCustomPrompt="1"/>
          </p:nvPr>
        </p:nvSpPr>
        <p:spPr>
          <a:xfrm>
            <a:off x="861237" y="174607"/>
            <a:ext cx="10363200" cy="6503384"/>
          </a:xfrm>
        </p:spPr>
        <p:txBody>
          <a:bodyPr/>
          <a:lstStyle>
            <a:lvl1pPr>
              <a:lnSpc>
                <a:spcPts val="6340"/>
              </a:lnSpc>
              <a:defRPr sz="6600">
                <a:solidFill>
                  <a:schemeClr val="bg1"/>
                </a:solidFill>
              </a:defRPr>
            </a:lvl1pPr>
          </a:lstStyle>
          <a:p>
            <a:r>
              <a:rPr lang="en-US"/>
              <a:t>Section Slide</a:t>
            </a:r>
          </a:p>
        </p:txBody>
      </p:sp>
    </p:spTree>
    <p:custDataLst>
      <p:tags r:id="rId1"/>
    </p:custDataLst>
    <p:extLst>
      <p:ext uri="{BB962C8B-B14F-4D97-AF65-F5344CB8AC3E}">
        <p14:creationId xmlns:p14="http://schemas.microsoft.com/office/powerpoint/2010/main" val="3851702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DA subtitl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4B14594-85C3-4DCB-BA0E-7051ED0EDD2E}"/>
              </a:ext>
            </a:extLst>
          </p:cNvPr>
          <p:cNvSpPr>
            <a:spLocks noGrp="1"/>
          </p:cNvSpPr>
          <p:nvPr>
            <p:ph type="body" sz="quarter" idx="13" hasCustomPrompt="1"/>
          </p:nvPr>
        </p:nvSpPr>
        <p:spPr>
          <a:xfrm>
            <a:off x="640080" y="1692910"/>
            <a:ext cx="11015662" cy="660146"/>
          </a:xfrm>
        </p:spPr>
        <p:txBody>
          <a:bodyPr anchor="ctr"/>
          <a:lstStyle>
            <a:lvl1pPr marL="0" indent="0">
              <a:buFontTx/>
              <a:buNone/>
              <a:defRPr sz="2800" b="1" cap="all" baseline="0">
                <a:solidFill>
                  <a:schemeClr val="accent6"/>
                </a:solidFill>
                <a:latin typeface="+mj-lt"/>
              </a:defRPr>
            </a:lvl1pPr>
            <a:lvl2pPr>
              <a:buFontTx/>
              <a:buNone/>
              <a:defRPr sz="4400" b="1" cap="all" baseline="0"/>
            </a:lvl2pPr>
            <a:lvl3pPr>
              <a:buFontTx/>
              <a:buNone/>
              <a:defRPr sz="4400" b="1" cap="all" baseline="0"/>
            </a:lvl3pPr>
            <a:lvl4pPr>
              <a:buNone/>
              <a:defRPr/>
            </a:lvl4pPr>
          </a:lstStyle>
          <a:p>
            <a:pPr lvl="0"/>
            <a:r>
              <a:rPr lang="en-US"/>
              <a:t>subtitle</a:t>
            </a:r>
          </a:p>
        </p:txBody>
      </p:sp>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2258092"/>
            <a:ext cx="10964792" cy="3079750"/>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a:t>Click to edit Master text styles</a:t>
            </a:r>
          </a:p>
        </p:txBody>
      </p:sp>
      <p:pic>
        <p:nvPicPr>
          <p:cNvPr id="5" name="Picture 4">
            <a:extLst>
              <a:ext uri="{FF2B5EF4-FFF2-40B4-BE49-F238E27FC236}">
                <a16:creationId xmlns:a16="http://schemas.microsoft.com/office/drawing/2014/main" id="{D2D39E59-0084-485E-951C-38F926CD5AD1}"/>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21208" y="5907024"/>
            <a:ext cx="1548147" cy="589475"/>
          </a:xfrm>
          <a:prstGeom prst="rect">
            <a:avLst/>
          </a:prstGeom>
        </p:spPr>
      </p:pic>
      <p:sp>
        <p:nvSpPr>
          <p:cNvPr id="6" name="Title 1">
            <a:extLst>
              <a:ext uri="{FF2B5EF4-FFF2-40B4-BE49-F238E27FC236}">
                <a16:creationId xmlns:a16="http://schemas.microsoft.com/office/drawing/2014/main" id="{9BF90DF8-B1FE-70B0-6F3E-10C2E182843D}"/>
              </a:ext>
            </a:extLst>
          </p:cNvPr>
          <p:cNvSpPr>
            <a:spLocks noGrp="1"/>
          </p:cNvSpPr>
          <p:nvPr>
            <p:ph type="title" hasCustomPrompt="1"/>
          </p:nvPr>
        </p:nvSpPr>
        <p:spPr>
          <a:xfrm>
            <a:off x="639663" y="365129"/>
            <a:ext cx="10898216" cy="1280160"/>
          </a:xfrm>
        </p:spPr>
        <p:txBody>
          <a:bodyPr/>
          <a:lstStyle>
            <a:lvl1pPr>
              <a:defRPr/>
            </a:lvl1pPr>
          </a:lstStyle>
          <a:p>
            <a:r>
              <a:rPr lang="en-US"/>
              <a:t>title</a:t>
            </a:r>
          </a:p>
        </p:txBody>
      </p:sp>
    </p:spTree>
    <p:custDataLst>
      <p:tags r:id="rId1"/>
    </p:custDataLst>
    <p:extLst>
      <p:ext uri="{BB962C8B-B14F-4D97-AF65-F5344CB8AC3E}">
        <p14:creationId xmlns:p14="http://schemas.microsoft.com/office/powerpoint/2010/main" val="4139850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DA 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1975448"/>
            <a:ext cx="11015282" cy="3608487"/>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a:t>Click to edit Master text styles</a:t>
            </a:r>
          </a:p>
        </p:txBody>
      </p:sp>
      <p:pic>
        <p:nvPicPr>
          <p:cNvPr id="5" name="Picture 4">
            <a:extLst>
              <a:ext uri="{FF2B5EF4-FFF2-40B4-BE49-F238E27FC236}">
                <a16:creationId xmlns:a16="http://schemas.microsoft.com/office/drawing/2014/main" id="{D2D39E59-0084-485E-951C-38F926CD5AD1}"/>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0141862" y="5902206"/>
            <a:ext cx="1548147" cy="589475"/>
          </a:xfrm>
          <a:prstGeom prst="rect">
            <a:avLst/>
          </a:prstGeom>
        </p:spPr>
      </p:pic>
      <p:sp>
        <p:nvSpPr>
          <p:cNvPr id="7" name="Title 1">
            <a:extLst>
              <a:ext uri="{FF2B5EF4-FFF2-40B4-BE49-F238E27FC236}">
                <a16:creationId xmlns:a16="http://schemas.microsoft.com/office/drawing/2014/main" id="{C1D1E99D-1297-AEB5-9D03-5D0B21A3C0C3}"/>
              </a:ext>
            </a:extLst>
          </p:cNvPr>
          <p:cNvSpPr>
            <a:spLocks noGrp="1"/>
          </p:cNvSpPr>
          <p:nvPr>
            <p:ph type="title" hasCustomPrompt="1"/>
          </p:nvPr>
        </p:nvSpPr>
        <p:spPr>
          <a:xfrm>
            <a:off x="639663" y="365129"/>
            <a:ext cx="10898216" cy="1280160"/>
          </a:xfrm>
        </p:spPr>
        <p:txBody>
          <a:bodyPr/>
          <a:lstStyle>
            <a:lvl1pPr>
              <a:defRPr/>
            </a:lvl1pPr>
          </a:lstStyle>
          <a:p>
            <a:r>
              <a:rPr lang="en-US"/>
              <a:t>title</a:t>
            </a:r>
          </a:p>
        </p:txBody>
      </p:sp>
    </p:spTree>
    <p:custDataLst>
      <p:tags r:id="rId1"/>
    </p:custDataLst>
    <p:extLst>
      <p:ext uri="{BB962C8B-B14F-4D97-AF65-F5344CB8AC3E}">
        <p14:creationId xmlns:p14="http://schemas.microsoft.com/office/powerpoint/2010/main" val="43030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DA Logo">
    <p:spTree>
      <p:nvGrpSpPr>
        <p:cNvPr id="1" name=""/>
        <p:cNvGrpSpPr/>
        <p:nvPr/>
      </p:nvGrpSpPr>
      <p:grpSpPr>
        <a:xfrm>
          <a:off x="0" y="0"/>
          <a:ext cx="0" cy="0"/>
          <a:chOff x="0" y="0"/>
          <a:chExt cx="0" cy="0"/>
        </a:xfrm>
      </p:grpSpPr>
      <p:pic>
        <p:nvPicPr>
          <p:cNvPr id="3" name="Picture 2" descr="Evident Change logo">
            <a:extLst>
              <a:ext uri="{FF2B5EF4-FFF2-40B4-BE49-F238E27FC236}">
                <a16:creationId xmlns:a16="http://schemas.microsoft.com/office/drawing/2014/main" id="{EDDFBE0D-8F16-47C6-ADAB-230FE7A8F5A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4864" y="1659636"/>
            <a:ext cx="9262272" cy="3790188"/>
          </a:xfrm>
          <a:prstGeom prst="rect">
            <a:avLst/>
          </a:prstGeom>
          <a:noFill/>
          <a:ln>
            <a:noFill/>
          </a:ln>
        </p:spPr>
      </p:pic>
    </p:spTree>
    <p:custDataLst>
      <p:tags r:id="rId1"/>
    </p:custDataLst>
    <p:extLst>
      <p:ext uri="{BB962C8B-B14F-4D97-AF65-F5344CB8AC3E}">
        <p14:creationId xmlns:p14="http://schemas.microsoft.com/office/powerpoint/2010/main" val="148982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DA Blue Box Title and Content Right">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C577BC2A-2518-4320-B443-4FE4A0D8BED6}"/>
              </a:ext>
              <a:ext uri="{C183D7F6-B498-43B3-948B-1728B52AA6E4}">
                <adec:decorative xmlns:adec="http://schemas.microsoft.com/office/drawing/2017/decorative" val="1"/>
              </a:ext>
            </a:extLst>
          </p:cNvPr>
          <p:cNvSpPr>
            <a:spLocks noGrp="1"/>
          </p:cNvSpPr>
          <p:nvPr>
            <p:ph type="pic" sz="quarter" idx="10"/>
          </p:nvPr>
        </p:nvSpPr>
        <p:spPr>
          <a:xfrm>
            <a:off x="247426" y="180767"/>
            <a:ext cx="4905487" cy="6496465"/>
          </a:xfrm>
          <a:prstGeom prst="roundRect">
            <a:avLst>
              <a:gd name="adj" fmla="val 5414"/>
            </a:avLst>
          </a:prstGeom>
        </p:spPr>
        <p:txBody>
          <a:bodyPr/>
          <a:lstStyle>
            <a:lvl1pPr marL="0" indent="0">
              <a:buFontTx/>
              <a:buNone/>
              <a:defRPr/>
            </a:lvl1pPr>
          </a:lstStyle>
          <a:p>
            <a:r>
              <a:rPr lang="en-US"/>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p:nvPr>
        </p:nvSpPr>
        <p:spPr>
          <a:xfrm rot="16200000">
            <a:off x="4855860" y="-411482"/>
            <a:ext cx="6496468" cy="7680960"/>
          </a:xfrm>
          <a:prstGeom prst="round2SameRect">
            <a:avLst>
              <a:gd name="adj1" fmla="val 0"/>
              <a:gd name="adj2" fmla="val 4067"/>
            </a:avLst>
          </a:prstGeom>
          <a:solidFill>
            <a:schemeClr val="tx2"/>
          </a:solidFill>
        </p:spPr>
        <p:txBody>
          <a:bodyPr vert="vert" lIns="548640" tIns="548640" rIns="548640" bIns="548640" anchor="t">
            <a:noAutofit/>
          </a:bodyPr>
          <a:lstStyle>
            <a:lvl1pPr marL="0" indent="0">
              <a:lnSpc>
                <a:spcPts val="6326"/>
              </a:lnSpc>
              <a:spcBef>
                <a:spcPts val="1000"/>
              </a:spcBef>
              <a:buNone/>
              <a:defRPr sz="6600" b="1" cap="all" baseline="0">
                <a:noFill/>
                <a:latin typeface="+mj-lt"/>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pic>
        <p:nvPicPr>
          <p:cNvPr id="5" name="Picture 4">
            <a:extLst>
              <a:ext uri="{FF2B5EF4-FFF2-40B4-BE49-F238E27FC236}">
                <a16:creationId xmlns:a16="http://schemas.microsoft.com/office/drawing/2014/main" id="{8FFDA961-B773-475E-A8B9-B0D50470BE6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08" y="5657041"/>
            <a:ext cx="1548149" cy="589475"/>
          </a:xfrm>
          <a:prstGeom prst="rect">
            <a:avLst/>
          </a:prstGeom>
        </p:spPr>
      </p:pic>
      <p:sp>
        <p:nvSpPr>
          <p:cNvPr id="7" name="Text Placeholder 11">
            <a:extLst>
              <a:ext uri="{FF2B5EF4-FFF2-40B4-BE49-F238E27FC236}">
                <a16:creationId xmlns:a16="http://schemas.microsoft.com/office/drawing/2014/main" id="{0C9AA6AF-4593-4059-A6E0-9D87FBCD668D}"/>
              </a:ext>
            </a:extLst>
          </p:cNvPr>
          <p:cNvSpPr>
            <a:spLocks noGrp="1"/>
          </p:cNvSpPr>
          <p:nvPr>
            <p:ph type="body" sz="quarter" idx="13" hasCustomPrompt="1"/>
          </p:nvPr>
        </p:nvSpPr>
        <p:spPr>
          <a:xfrm>
            <a:off x="4949647" y="2935705"/>
            <a:ext cx="6308893" cy="2387613"/>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add text</a:t>
            </a:r>
          </a:p>
        </p:txBody>
      </p:sp>
      <p:sp>
        <p:nvSpPr>
          <p:cNvPr id="10" name="Title 1">
            <a:extLst>
              <a:ext uri="{FF2B5EF4-FFF2-40B4-BE49-F238E27FC236}">
                <a16:creationId xmlns:a16="http://schemas.microsoft.com/office/drawing/2014/main" id="{F2C59A45-EEEA-483F-DA2A-196B8C8AA94C}"/>
              </a:ext>
            </a:extLst>
          </p:cNvPr>
          <p:cNvSpPr>
            <a:spLocks noGrp="1"/>
          </p:cNvSpPr>
          <p:nvPr>
            <p:ph type="title" hasCustomPrompt="1"/>
          </p:nvPr>
        </p:nvSpPr>
        <p:spPr>
          <a:xfrm>
            <a:off x="4949646" y="924025"/>
            <a:ext cx="6308893" cy="1838426"/>
          </a:xfrm>
        </p:spPr>
        <p:txBody>
          <a:bodyPr anchor="t"/>
          <a:lstStyle>
            <a:lvl1pPr>
              <a:lnSpc>
                <a:spcPts val="6340"/>
              </a:lnSpc>
              <a:defRPr sz="6600">
                <a:solidFill>
                  <a:schemeClr val="bg1"/>
                </a:solidFill>
              </a:defRPr>
            </a:lvl1pPr>
          </a:lstStyle>
          <a:p>
            <a:r>
              <a:rPr lang="en-US"/>
              <a:t>title</a:t>
            </a:r>
          </a:p>
        </p:txBody>
      </p:sp>
    </p:spTree>
    <p:custDataLst>
      <p:tags r:id="rId1"/>
    </p:custDataLst>
    <p:extLst>
      <p:ext uri="{BB962C8B-B14F-4D97-AF65-F5344CB8AC3E}">
        <p14:creationId xmlns:p14="http://schemas.microsoft.com/office/powerpoint/2010/main" val="4078372049"/>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DA Blue Box Title and Content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 uri="{C183D7F6-B498-43B3-948B-1728B52AA6E4}">
                <adec:decorative xmlns:adec="http://schemas.microsoft.com/office/drawing/2017/decorative" val="1"/>
              </a:ext>
            </a:extLst>
          </p:cNvPr>
          <p:cNvSpPr>
            <a:spLocks noGrp="1"/>
          </p:cNvSpPr>
          <p:nvPr>
            <p:ph type="pic" sz="quarter" idx="10"/>
          </p:nvPr>
        </p:nvSpPr>
        <p:spPr>
          <a:xfrm>
            <a:off x="7463790" y="180770"/>
            <a:ext cx="4493168" cy="6496465"/>
          </a:xfrm>
          <a:prstGeom prst="roundRect">
            <a:avLst>
              <a:gd name="adj" fmla="val 5404"/>
            </a:avLst>
          </a:prstGeom>
        </p:spPr>
        <p:txBody>
          <a:bodyPr/>
          <a:lstStyle/>
          <a:p>
            <a:r>
              <a:rPr lang="en-US"/>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827755" y="-410320"/>
            <a:ext cx="6496468" cy="7678642"/>
          </a:xfrm>
          <a:prstGeom prst="round2SameRect">
            <a:avLst>
              <a:gd name="adj1" fmla="val 0"/>
              <a:gd name="adj2" fmla="val 4564"/>
            </a:avLst>
          </a:prstGeom>
          <a:solidFill>
            <a:schemeClr val="tx2"/>
          </a:solidFill>
        </p:spPr>
        <p:txBody>
          <a:bodyPr vert="vert270" lIns="548640" tIns="548640" rIns="548640" bIns="548640">
            <a:noAutofit/>
          </a:bodyPr>
          <a:lstStyle>
            <a:lvl1pPr marL="0" indent="0">
              <a:lnSpc>
                <a:spcPts val="6280"/>
              </a:lnSpc>
              <a:spcBef>
                <a:spcPts val="1000"/>
              </a:spcBef>
              <a:buNone/>
              <a:defRPr sz="6600" b="1" cap="all" baseline="0">
                <a:noFill/>
                <a:latin typeface="+mj-lt"/>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TITLE AND TEXT</a:t>
            </a:r>
          </a:p>
          <a:p>
            <a:pPr lvl="0"/>
            <a:endParaRPr lang="en-US"/>
          </a:p>
        </p:txBody>
      </p:sp>
      <p:pic>
        <p:nvPicPr>
          <p:cNvPr id="5" name="Picture 4">
            <a:extLst>
              <a:ext uri="{FF2B5EF4-FFF2-40B4-BE49-F238E27FC236}">
                <a16:creationId xmlns:a16="http://schemas.microsoft.com/office/drawing/2014/main" id="{22DBE021-09FD-448B-805B-1EBF7CCB068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886968" y="5664684"/>
            <a:ext cx="1548149" cy="589475"/>
          </a:xfrm>
          <a:prstGeom prst="rect">
            <a:avLst/>
          </a:prstGeom>
        </p:spPr>
      </p:pic>
      <p:sp>
        <p:nvSpPr>
          <p:cNvPr id="7" name="Text Placeholder 11">
            <a:extLst>
              <a:ext uri="{FF2B5EF4-FFF2-40B4-BE49-F238E27FC236}">
                <a16:creationId xmlns:a16="http://schemas.microsoft.com/office/drawing/2014/main" id="{83F2D6E5-7944-EAD7-C5D1-E49E2D87C6DB}"/>
              </a:ext>
            </a:extLst>
          </p:cNvPr>
          <p:cNvSpPr>
            <a:spLocks noGrp="1"/>
          </p:cNvSpPr>
          <p:nvPr>
            <p:ph type="body" sz="quarter" idx="13" hasCustomPrompt="1"/>
          </p:nvPr>
        </p:nvSpPr>
        <p:spPr>
          <a:xfrm>
            <a:off x="886969" y="3072244"/>
            <a:ext cx="6308893" cy="2387613"/>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add text</a:t>
            </a:r>
          </a:p>
        </p:txBody>
      </p:sp>
      <p:sp>
        <p:nvSpPr>
          <p:cNvPr id="8" name="Title 1">
            <a:extLst>
              <a:ext uri="{FF2B5EF4-FFF2-40B4-BE49-F238E27FC236}">
                <a16:creationId xmlns:a16="http://schemas.microsoft.com/office/drawing/2014/main" id="{8CEF4FD2-9A6D-4313-FFFE-3A67C1512761}"/>
              </a:ext>
            </a:extLst>
          </p:cNvPr>
          <p:cNvSpPr>
            <a:spLocks noGrp="1"/>
          </p:cNvSpPr>
          <p:nvPr>
            <p:ph type="title" hasCustomPrompt="1"/>
          </p:nvPr>
        </p:nvSpPr>
        <p:spPr>
          <a:xfrm>
            <a:off x="886968" y="1060564"/>
            <a:ext cx="6308893" cy="1838426"/>
          </a:xfrm>
        </p:spPr>
        <p:txBody>
          <a:bodyPr anchor="t"/>
          <a:lstStyle>
            <a:lvl1pPr>
              <a:lnSpc>
                <a:spcPts val="6340"/>
              </a:lnSpc>
              <a:defRPr sz="6600">
                <a:solidFill>
                  <a:schemeClr val="bg1"/>
                </a:solidFill>
              </a:defRPr>
            </a:lvl1pPr>
          </a:lstStyle>
          <a:p>
            <a:r>
              <a:rPr lang="en-US"/>
              <a:t>title</a:t>
            </a:r>
          </a:p>
        </p:txBody>
      </p:sp>
    </p:spTree>
    <p:custDataLst>
      <p:tags r:id="rId1"/>
    </p:custDataLst>
    <p:extLst>
      <p:ext uri="{BB962C8B-B14F-4D97-AF65-F5344CB8AC3E}">
        <p14:creationId xmlns:p14="http://schemas.microsoft.com/office/powerpoint/2010/main" val="3801108574"/>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DA Blue Box Titl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 uri="{C183D7F6-B498-43B3-948B-1728B52AA6E4}">
                <adec:decorative xmlns:adec="http://schemas.microsoft.com/office/drawing/2017/decorative" val="1"/>
              </a:ext>
            </a:extLst>
          </p:cNvPr>
          <p:cNvSpPr>
            <a:spLocks noGrp="1"/>
          </p:cNvSpPr>
          <p:nvPr>
            <p:ph type="pic" sz="quarter" idx="10"/>
          </p:nvPr>
        </p:nvSpPr>
        <p:spPr>
          <a:xfrm>
            <a:off x="7566660" y="180767"/>
            <a:ext cx="4379540" cy="6496465"/>
          </a:xfrm>
          <a:prstGeom prst="roundRect">
            <a:avLst>
              <a:gd name="adj" fmla="val 4973"/>
            </a:avLst>
          </a:prstGeom>
        </p:spPr>
        <p:txBody>
          <a:bodyPr/>
          <a:lstStyle/>
          <a:p>
            <a:r>
              <a:rPr lang="en-US"/>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838046" y="-411482"/>
            <a:ext cx="6496468" cy="7680960"/>
          </a:xfrm>
          <a:prstGeom prst="round2SameRect">
            <a:avLst>
              <a:gd name="adj1" fmla="val 0"/>
              <a:gd name="adj2" fmla="val 4565"/>
            </a:avLst>
          </a:prstGeom>
          <a:solidFill>
            <a:schemeClr val="tx2"/>
          </a:solidFill>
        </p:spPr>
        <p:txBody>
          <a:bodyPr vert="vert270" lIns="731520" tIns="731520" rIns="731520" bIns="731520" anchor="ctr">
            <a:noAutofit/>
          </a:bodyPr>
          <a:lstStyle>
            <a:lvl1pPr marL="0" indent="0">
              <a:lnSpc>
                <a:spcPts val="6326"/>
              </a:lnSpc>
              <a:spcBef>
                <a:spcPts val="1000"/>
              </a:spcBef>
              <a:buNone/>
              <a:defRPr sz="6600" b="1" cap="all" baseline="0">
                <a:noFill/>
                <a:latin typeface="+mj-lt"/>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HEADLINE</a:t>
            </a:r>
          </a:p>
        </p:txBody>
      </p:sp>
      <p:sp>
        <p:nvSpPr>
          <p:cNvPr id="5" name="Title 1">
            <a:extLst>
              <a:ext uri="{FF2B5EF4-FFF2-40B4-BE49-F238E27FC236}">
                <a16:creationId xmlns:a16="http://schemas.microsoft.com/office/drawing/2014/main" id="{5A4F0CAC-EFFC-E960-6151-B73DC715A1AF}"/>
              </a:ext>
            </a:extLst>
          </p:cNvPr>
          <p:cNvSpPr>
            <a:spLocks noGrp="1"/>
          </p:cNvSpPr>
          <p:nvPr>
            <p:ph type="title" hasCustomPrompt="1"/>
          </p:nvPr>
        </p:nvSpPr>
        <p:spPr>
          <a:xfrm>
            <a:off x="861237" y="174607"/>
            <a:ext cx="7065523" cy="6503384"/>
          </a:xfrm>
        </p:spPr>
        <p:txBody>
          <a:bodyPr/>
          <a:lstStyle>
            <a:lvl1pPr>
              <a:lnSpc>
                <a:spcPts val="6340"/>
              </a:lnSpc>
              <a:defRPr sz="6600">
                <a:solidFill>
                  <a:schemeClr val="bg1"/>
                </a:solidFill>
              </a:defRPr>
            </a:lvl1pPr>
          </a:lstStyle>
          <a:p>
            <a:r>
              <a:rPr lang="en-US"/>
              <a:t>Title</a:t>
            </a:r>
          </a:p>
        </p:txBody>
      </p:sp>
    </p:spTree>
    <p:custDataLst>
      <p:tags r:id="rId1"/>
    </p:custDataLst>
    <p:extLst>
      <p:ext uri="{BB962C8B-B14F-4D97-AF65-F5344CB8AC3E}">
        <p14:creationId xmlns:p14="http://schemas.microsoft.com/office/powerpoint/2010/main" val="1344667872"/>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DA Blue Box Title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 uri="{C183D7F6-B498-43B3-948B-1728B52AA6E4}">
                <adec:decorative xmlns:adec="http://schemas.microsoft.com/office/drawing/2017/decorative" val="1"/>
              </a:ext>
            </a:extLst>
          </p:cNvPr>
          <p:cNvSpPr>
            <a:spLocks noGrp="1"/>
          </p:cNvSpPr>
          <p:nvPr>
            <p:ph type="pic" sz="quarter" idx="10"/>
          </p:nvPr>
        </p:nvSpPr>
        <p:spPr>
          <a:xfrm>
            <a:off x="247427" y="180767"/>
            <a:ext cx="4358864" cy="6496465"/>
          </a:xfrm>
          <a:prstGeom prst="roundRect">
            <a:avLst>
              <a:gd name="adj" fmla="val 5414"/>
            </a:avLst>
          </a:prstGeom>
        </p:spPr>
        <p:txBody>
          <a:bodyPr/>
          <a:lstStyle>
            <a:lvl1pPr marL="0" indent="0">
              <a:buFontTx/>
              <a:buNone/>
              <a:defRPr/>
            </a:lvl1pPr>
          </a:lstStyle>
          <a:p>
            <a:r>
              <a:rPr lang="en-US"/>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4855860" y="-411482"/>
            <a:ext cx="6496468" cy="7680960"/>
          </a:xfrm>
          <a:prstGeom prst="round2SameRect">
            <a:avLst>
              <a:gd name="adj1" fmla="val 0"/>
              <a:gd name="adj2" fmla="val 3737"/>
            </a:avLst>
          </a:prstGeom>
          <a:solidFill>
            <a:schemeClr val="tx2"/>
          </a:solidFill>
        </p:spPr>
        <p:txBody>
          <a:bodyPr vert="vert" lIns="731520" tIns="731520" rIns="731520" bIns="731520" anchor="ctr">
            <a:noAutofit/>
          </a:bodyPr>
          <a:lstStyle>
            <a:lvl1pPr marL="0" indent="0">
              <a:lnSpc>
                <a:spcPts val="6326"/>
              </a:lnSpc>
              <a:spcBef>
                <a:spcPts val="1000"/>
              </a:spcBef>
              <a:buNone/>
              <a:defRPr sz="6600" b="1" cap="all" baseline="0">
                <a:noFill/>
                <a:latin typeface="+mj-lt"/>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Headline</a:t>
            </a:r>
          </a:p>
        </p:txBody>
      </p:sp>
      <p:sp>
        <p:nvSpPr>
          <p:cNvPr id="5" name="Title 1">
            <a:extLst>
              <a:ext uri="{FF2B5EF4-FFF2-40B4-BE49-F238E27FC236}">
                <a16:creationId xmlns:a16="http://schemas.microsoft.com/office/drawing/2014/main" id="{55C56E03-6DCA-388B-F626-D1592CA730E8}"/>
              </a:ext>
            </a:extLst>
          </p:cNvPr>
          <p:cNvSpPr>
            <a:spLocks noGrp="1"/>
          </p:cNvSpPr>
          <p:nvPr>
            <p:ph type="title" hasCustomPrompt="1"/>
          </p:nvPr>
        </p:nvSpPr>
        <p:spPr>
          <a:xfrm>
            <a:off x="4879050" y="173848"/>
            <a:ext cx="7065523" cy="6503384"/>
          </a:xfrm>
        </p:spPr>
        <p:txBody>
          <a:bodyPr/>
          <a:lstStyle>
            <a:lvl1pPr>
              <a:lnSpc>
                <a:spcPts val="6340"/>
              </a:lnSpc>
              <a:defRPr sz="6600">
                <a:solidFill>
                  <a:schemeClr val="bg1"/>
                </a:solidFill>
              </a:defRPr>
            </a:lvl1pPr>
          </a:lstStyle>
          <a:p>
            <a:r>
              <a:rPr lang="en-US"/>
              <a:t>Title</a:t>
            </a:r>
          </a:p>
        </p:txBody>
      </p:sp>
    </p:spTree>
    <p:custDataLst>
      <p:tags r:id="rId1"/>
    </p:custDataLst>
    <p:extLst>
      <p:ext uri="{BB962C8B-B14F-4D97-AF65-F5344CB8AC3E}">
        <p14:creationId xmlns:p14="http://schemas.microsoft.com/office/powerpoint/2010/main" val="41546906"/>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DA Photo and short title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 uri="{C183D7F6-B498-43B3-948B-1728B52AA6E4}">
                <adec:decorative xmlns:adec="http://schemas.microsoft.com/office/drawing/2017/decorative" val="1"/>
              </a:ext>
            </a:extLst>
          </p:cNvPr>
          <p:cNvSpPr>
            <a:spLocks noGrp="1"/>
          </p:cNvSpPr>
          <p:nvPr>
            <p:ph type="pic" sz="quarter" idx="10"/>
          </p:nvPr>
        </p:nvSpPr>
        <p:spPr>
          <a:xfrm>
            <a:off x="247426" y="180767"/>
            <a:ext cx="7970744" cy="6496465"/>
          </a:xfrm>
          <a:prstGeom prst="roundRect">
            <a:avLst>
              <a:gd name="adj" fmla="val 4040"/>
            </a:avLst>
          </a:prstGeom>
        </p:spPr>
        <p:txBody>
          <a:bodyPr/>
          <a:lstStyle>
            <a:lvl1pPr marL="0" indent="0">
              <a:buFontTx/>
              <a:buNone/>
              <a:defRPr/>
            </a:lvl1pPr>
          </a:lstStyle>
          <a:p>
            <a:r>
              <a:rPr lang="en-US"/>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6675516" y="1408177"/>
            <a:ext cx="6496468" cy="4041648"/>
          </a:xfrm>
          <a:prstGeom prst="round2SameRect">
            <a:avLst>
              <a:gd name="adj1" fmla="val 0"/>
              <a:gd name="adj2" fmla="val 5644"/>
            </a:avLst>
          </a:prstGeom>
          <a:solidFill>
            <a:schemeClr val="tx2"/>
          </a:solidFill>
        </p:spPr>
        <p:txBody>
          <a:bodyPr vert="vert" lIns="731520" tIns="548640" rIns="731520" bIns="548640" anchor="ctr">
            <a:noAutofit/>
          </a:bodyPr>
          <a:lstStyle>
            <a:lvl1pPr marL="0" indent="0">
              <a:lnSpc>
                <a:spcPts val="6326"/>
              </a:lnSpc>
              <a:spcBef>
                <a:spcPts val="1000"/>
              </a:spcBef>
              <a:buNone/>
              <a:defRPr sz="6600" b="1" cap="all" baseline="0">
                <a:noFill/>
                <a:latin typeface="+mj-lt"/>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Short word text</a:t>
            </a:r>
          </a:p>
        </p:txBody>
      </p:sp>
      <p:sp>
        <p:nvSpPr>
          <p:cNvPr id="5" name="Title 1">
            <a:extLst>
              <a:ext uri="{FF2B5EF4-FFF2-40B4-BE49-F238E27FC236}">
                <a16:creationId xmlns:a16="http://schemas.microsoft.com/office/drawing/2014/main" id="{6D1344EF-DD03-D3FF-4F73-7C45969788F3}"/>
              </a:ext>
            </a:extLst>
          </p:cNvPr>
          <p:cNvSpPr>
            <a:spLocks noGrp="1"/>
          </p:cNvSpPr>
          <p:nvPr>
            <p:ph type="title" hasCustomPrompt="1"/>
          </p:nvPr>
        </p:nvSpPr>
        <p:spPr>
          <a:xfrm>
            <a:off x="8325853" y="173848"/>
            <a:ext cx="3609681" cy="6503384"/>
          </a:xfrm>
        </p:spPr>
        <p:txBody>
          <a:bodyPr/>
          <a:lstStyle>
            <a:lvl1pPr>
              <a:lnSpc>
                <a:spcPts val="6340"/>
              </a:lnSpc>
              <a:defRPr sz="6600">
                <a:solidFill>
                  <a:schemeClr val="bg1"/>
                </a:solidFill>
              </a:defRPr>
            </a:lvl1pPr>
          </a:lstStyle>
          <a:p>
            <a:r>
              <a:rPr lang="en-US"/>
              <a:t>Short word title</a:t>
            </a:r>
          </a:p>
        </p:txBody>
      </p:sp>
    </p:spTree>
    <p:custDataLst>
      <p:tags r:id="rId1"/>
    </p:custDataLst>
    <p:extLst>
      <p:ext uri="{BB962C8B-B14F-4D97-AF65-F5344CB8AC3E}">
        <p14:creationId xmlns:p14="http://schemas.microsoft.com/office/powerpoint/2010/main" val="1647511147"/>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DA Photo and short titl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 uri="{C183D7F6-B498-43B3-948B-1728B52AA6E4}">
                <adec:decorative xmlns:adec="http://schemas.microsoft.com/office/drawing/2017/decorative" val="1"/>
              </a:ext>
            </a:extLst>
          </p:cNvPr>
          <p:cNvSpPr>
            <a:spLocks noGrp="1"/>
          </p:cNvSpPr>
          <p:nvPr>
            <p:ph type="pic" sz="quarter" idx="10"/>
          </p:nvPr>
        </p:nvSpPr>
        <p:spPr>
          <a:xfrm>
            <a:off x="3989071" y="180767"/>
            <a:ext cx="7967888" cy="6496465"/>
          </a:xfrm>
          <a:prstGeom prst="roundRect">
            <a:avLst>
              <a:gd name="adj" fmla="val 3709"/>
            </a:avLst>
          </a:prstGeom>
        </p:spPr>
        <p:txBody>
          <a:bodyPr/>
          <a:lstStyle/>
          <a:p>
            <a:r>
              <a:rPr lang="en-US"/>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992368" y="1408174"/>
            <a:ext cx="6496468" cy="4041648"/>
          </a:xfrm>
          <a:prstGeom prst="round2SameRect">
            <a:avLst>
              <a:gd name="adj1" fmla="val 0"/>
              <a:gd name="adj2" fmla="val 5644"/>
            </a:avLst>
          </a:prstGeom>
          <a:solidFill>
            <a:schemeClr val="tx2"/>
          </a:solidFill>
        </p:spPr>
        <p:txBody>
          <a:bodyPr vert="vert270" lIns="731520" tIns="548640" rIns="731520" bIns="640080" anchor="ctr">
            <a:noAutofit/>
          </a:bodyPr>
          <a:lstStyle>
            <a:lvl1pPr marL="0" indent="0">
              <a:lnSpc>
                <a:spcPts val="6326"/>
              </a:lnSpc>
              <a:spcBef>
                <a:spcPts val="1000"/>
              </a:spcBef>
              <a:buNone/>
              <a:defRPr sz="6600" b="1" cap="all" baseline="0">
                <a:noFill/>
                <a:latin typeface="+mj-lt"/>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Short word text</a:t>
            </a:r>
          </a:p>
        </p:txBody>
      </p:sp>
      <p:sp>
        <p:nvSpPr>
          <p:cNvPr id="5" name="Title 1">
            <a:extLst>
              <a:ext uri="{FF2B5EF4-FFF2-40B4-BE49-F238E27FC236}">
                <a16:creationId xmlns:a16="http://schemas.microsoft.com/office/drawing/2014/main" id="{3D7818B3-A991-F878-CADF-C32FA2D28343}"/>
              </a:ext>
            </a:extLst>
          </p:cNvPr>
          <p:cNvSpPr>
            <a:spLocks noGrp="1"/>
          </p:cNvSpPr>
          <p:nvPr>
            <p:ph type="title" hasCustomPrompt="1"/>
          </p:nvPr>
        </p:nvSpPr>
        <p:spPr>
          <a:xfrm>
            <a:off x="667009" y="183475"/>
            <a:ext cx="3609681" cy="6503384"/>
          </a:xfrm>
        </p:spPr>
        <p:txBody>
          <a:bodyPr/>
          <a:lstStyle>
            <a:lvl1pPr>
              <a:lnSpc>
                <a:spcPts val="6340"/>
              </a:lnSpc>
              <a:defRPr sz="6600">
                <a:solidFill>
                  <a:schemeClr val="bg1"/>
                </a:solidFill>
              </a:defRPr>
            </a:lvl1pPr>
          </a:lstStyle>
          <a:p>
            <a:r>
              <a:rPr lang="en-US"/>
              <a:t>Short word title</a:t>
            </a:r>
          </a:p>
        </p:txBody>
      </p:sp>
    </p:spTree>
    <p:custDataLst>
      <p:tags r:id="rId1"/>
    </p:custDataLst>
    <p:extLst>
      <p:ext uri="{BB962C8B-B14F-4D97-AF65-F5344CB8AC3E}">
        <p14:creationId xmlns:p14="http://schemas.microsoft.com/office/powerpoint/2010/main" val="3794566990"/>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DA Portrait Photo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14F93B-99F8-CCBF-ECC0-390BCEE552CA}"/>
              </a:ext>
            </a:extLst>
          </p:cNvPr>
          <p:cNvSpPr>
            <a:spLocks noGrp="1"/>
          </p:cNvSpPr>
          <p:nvPr>
            <p:ph type="title" hasCustomPrompt="1"/>
          </p:nvPr>
        </p:nvSpPr>
        <p:spPr>
          <a:xfrm>
            <a:off x="648239" y="535666"/>
            <a:ext cx="5447761" cy="1787236"/>
          </a:xfrm>
        </p:spPr>
        <p:txBody>
          <a:bodyPr anchor="t"/>
          <a:lstStyle>
            <a:lvl1pPr>
              <a:defRPr/>
            </a:lvl1pPr>
          </a:lstStyle>
          <a:p>
            <a:r>
              <a:rPr lang="en-US"/>
              <a:t>title</a:t>
            </a:r>
          </a:p>
        </p:txBody>
      </p:sp>
      <p:sp>
        <p:nvSpPr>
          <p:cNvPr id="17" name="Picture Placeholder 3">
            <a:extLst>
              <a:ext uri="{FF2B5EF4-FFF2-40B4-BE49-F238E27FC236}">
                <a16:creationId xmlns:a16="http://schemas.microsoft.com/office/drawing/2014/main" id="{14854F13-844D-4C2D-BB09-40674ABA7646}"/>
              </a:ext>
              <a:ext uri="{C183D7F6-B498-43B3-948B-1728B52AA6E4}">
                <adec:decorative xmlns:adec="http://schemas.microsoft.com/office/drawing/2017/decorative" val="1"/>
              </a:ext>
            </a:extLst>
          </p:cNvPr>
          <p:cNvSpPr>
            <a:spLocks noGrp="1"/>
          </p:cNvSpPr>
          <p:nvPr>
            <p:ph type="pic" sz="quarter" idx="10"/>
          </p:nvPr>
        </p:nvSpPr>
        <p:spPr>
          <a:xfrm>
            <a:off x="6628573" y="535667"/>
            <a:ext cx="4917882"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21208" y="5907024"/>
            <a:ext cx="1548147" cy="589475"/>
          </a:xfrm>
          <a:prstGeom prst="rect">
            <a:avLst/>
          </a:prstGeom>
        </p:spPr>
      </p:pic>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2925875725"/>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DA Portrait Photo and Content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2316E51-411C-DF75-91BE-3F15A5BA7855}"/>
              </a:ext>
            </a:extLst>
          </p:cNvPr>
          <p:cNvSpPr>
            <a:spLocks noGrp="1"/>
          </p:cNvSpPr>
          <p:nvPr>
            <p:ph type="title" hasCustomPrompt="1"/>
          </p:nvPr>
        </p:nvSpPr>
        <p:spPr>
          <a:xfrm>
            <a:off x="6088864" y="535667"/>
            <a:ext cx="5447761" cy="1787236"/>
          </a:xfrm>
        </p:spPr>
        <p:txBody>
          <a:bodyPr anchor="t"/>
          <a:lstStyle>
            <a:lvl1pPr>
              <a:defRPr/>
            </a:lvl1pPr>
          </a:lstStyle>
          <a:p>
            <a:r>
              <a:rPr lang="en-US"/>
              <a:t>title</a:t>
            </a:r>
          </a:p>
        </p:txBody>
      </p:sp>
      <p:sp>
        <p:nvSpPr>
          <p:cNvPr id="17" name="Picture Placeholder 3">
            <a:extLst>
              <a:ext uri="{FF2B5EF4-FFF2-40B4-BE49-F238E27FC236}">
                <a16:creationId xmlns:a16="http://schemas.microsoft.com/office/drawing/2014/main" id="{14854F13-844D-4C2D-BB09-40674ABA7646}"/>
              </a:ext>
              <a:ext uri="{C183D7F6-B498-43B3-948B-1728B52AA6E4}">
                <adec:decorative xmlns:adec="http://schemas.microsoft.com/office/drawing/2017/decorative" val="1"/>
              </a:ext>
            </a:extLst>
          </p:cNvPr>
          <p:cNvSpPr>
            <a:spLocks noGrp="1"/>
          </p:cNvSpPr>
          <p:nvPr>
            <p:ph type="pic" sz="quarter" idx="10"/>
          </p:nvPr>
        </p:nvSpPr>
        <p:spPr>
          <a:xfrm>
            <a:off x="640080" y="535667"/>
            <a:ext cx="4917882"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0140696" y="5907024"/>
            <a:ext cx="1548147" cy="589475"/>
          </a:xfrm>
          <a:prstGeom prst="rect">
            <a:avLst/>
          </a:prstGeom>
        </p:spPr>
      </p:pic>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104536"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561214413"/>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DA Square Photo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41C2F3-8986-A2DA-7817-AFAF1CFA783A}"/>
              </a:ext>
            </a:extLst>
          </p:cNvPr>
          <p:cNvSpPr>
            <a:spLocks noGrp="1"/>
          </p:cNvSpPr>
          <p:nvPr>
            <p:ph type="title" hasCustomPrompt="1"/>
          </p:nvPr>
        </p:nvSpPr>
        <p:spPr>
          <a:xfrm>
            <a:off x="639664" y="535665"/>
            <a:ext cx="3860618" cy="1956519"/>
          </a:xfrm>
        </p:spPr>
        <p:txBody>
          <a:bodyPr anchor="t"/>
          <a:lstStyle>
            <a:lvl1pPr>
              <a:defRPr/>
            </a:lvl1pPr>
          </a:lstStyle>
          <a:p>
            <a:r>
              <a:rPr lang="en-US"/>
              <a:t>title</a:t>
            </a:r>
          </a:p>
        </p:txBody>
      </p:sp>
      <p:sp>
        <p:nvSpPr>
          <p:cNvPr id="17" name="Picture Placeholder 3">
            <a:extLst>
              <a:ext uri="{FF2B5EF4-FFF2-40B4-BE49-F238E27FC236}">
                <a16:creationId xmlns:a16="http://schemas.microsoft.com/office/drawing/2014/main" id="{14854F13-844D-4C2D-BB09-40674ABA7646}"/>
              </a:ext>
              <a:ext uri="{C183D7F6-B498-43B3-948B-1728B52AA6E4}">
                <adec:decorative xmlns:adec="http://schemas.microsoft.com/office/drawing/2017/decorative" val="1"/>
              </a:ext>
            </a:extLst>
          </p:cNvPr>
          <p:cNvSpPr>
            <a:spLocks noGrp="1"/>
          </p:cNvSpPr>
          <p:nvPr>
            <p:ph type="pic" sz="quarter" idx="10"/>
          </p:nvPr>
        </p:nvSpPr>
        <p:spPr>
          <a:xfrm>
            <a:off x="4971336" y="535667"/>
            <a:ext cx="6575116"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21208" y="5907024"/>
            <a:ext cx="1548147" cy="589475"/>
          </a:xfrm>
          <a:prstGeom prst="rect">
            <a:avLst/>
          </a:prstGeom>
        </p:spPr>
      </p:pic>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644587"/>
            <a:ext cx="3860619" cy="2966503"/>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2810898858"/>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DA Square Photo and Content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5DF4F5-63CA-372F-9533-48BABC460251}"/>
              </a:ext>
            </a:extLst>
          </p:cNvPr>
          <p:cNvSpPr>
            <a:spLocks noGrp="1"/>
          </p:cNvSpPr>
          <p:nvPr>
            <p:ph type="title" hasCustomPrompt="1"/>
          </p:nvPr>
        </p:nvSpPr>
        <p:spPr>
          <a:xfrm>
            <a:off x="7707413" y="540101"/>
            <a:ext cx="3860618" cy="1956519"/>
          </a:xfrm>
        </p:spPr>
        <p:txBody>
          <a:bodyPr anchor="t"/>
          <a:lstStyle>
            <a:lvl1pPr>
              <a:defRPr/>
            </a:lvl1pPr>
          </a:lstStyle>
          <a:p>
            <a:r>
              <a:rPr lang="en-US"/>
              <a:t>title</a:t>
            </a:r>
          </a:p>
        </p:txBody>
      </p:sp>
      <p:sp>
        <p:nvSpPr>
          <p:cNvPr id="17" name="Picture Placeholder 3">
            <a:extLst>
              <a:ext uri="{FF2B5EF4-FFF2-40B4-BE49-F238E27FC236}">
                <a16:creationId xmlns:a16="http://schemas.microsoft.com/office/drawing/2014/main" id="{14854F13-844D-4C2D-BB09-40674ABA7646}"/>
              </a:ext>
              <a:ext uri="{C183D7F6-B498-43B3-948B-1728B52AA6E4}">
                <adec:decorative xmlns:adec="http://schemas.microsoft.com/office/drawing/2017/decorative" val="1"/>
              </a:ext>
            </a:extLst>
          </p:cNvPr>
          <p:cNvSpPr>
            <a:spLocks noGrp="1"/>
          </p:cNvSpPr>
          <p:nvPr>
            <p:ph type="pic" sz="quarter" idx="10"/>
          </p:nvPr>
        </p:nvSpPr>
        <p:spPr>
          <a:xfrm>
            <a:off x="640080" y="535667"/>
            <a:ext cx="6575116"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0140696" y="5907024"/>
            <a:ext cx="1548147" cy="589475"/>
          </a:xfrm>
          <a:prstGeom prst="rect">
            <a:avLst/>
          </a:prstGeom>
        </p:spPr>
      </p:pic>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707412" y="2644587"/>
            <a:ext cx="3860619" cy="2966503"/>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2454289874"/>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DA Blur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5CF406-ADE4-4E91-A2CF-261A8B6C63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26" y="181182"/>
            <a:ext cx="4921537" cy="6492240"/>
          </a:xfrm>
          <a:prstGeom prst="rect">
            <a:avLst/>
          </a:prstGeom>
        </p:spPr>
      </p:pic>
      <p:pic>
        <p:nvPicPr>
          <p:cNvPr id="5" name="Picture 4">
            <a:extLst>
              <a:ext uri="{FF2B5EF4-FFF2-40B4-BE49-F238E27FC236}">
                <a16:creationId xmlns:a16="http://schemas.microsoft.com/office/drawing/2014/main" id="{A8A77575-EEFA-4AF3-9366-E2B2DA7C7BFE}"/>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9683496" y="5660136"/>
            <a:ext cx="1548149" cy="589475"/>
          </a:xfrm>
          <a:prstGeom prst="rect">
            <a:avLst/>
          </a:prstGeom>
        </p:spPr>
      </p:pic>
      <p:pic>
        <p:nvPicPr>
          <p:cNvPr id="12" name="Picture 11">
            <a:extLst>
              <a:ext uri="{FF2B5EF4-FFF2-40B4-BE49-F238E27FC236}">
                <a16:creationId xmlns:a16="http://schemas.microsoft.com/office/drawing/2014/main" id="{7985938E-8BE1-46B4-8E3B-BC9D03306A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76493" y="179484"/>
            <a:ext cx="7071973" cy="6492803"/>
          </a:xfrm>
          <a:prstGeom prst="rect">
            <a:avLst/>
          </a:prstGeom>
        </p:spPr>
      </p:pic>
      <p:sp>
        <p:nvSpPr>
          <p:cNvPr id="18" name="Rectangle 17">
            <a:extLst>
              <a:ext uri="{FF2B5EF4-FFF2-40B4-BE49-F238E27FC236}">
                <a16:creationId xmlns:a16="http://schemas.microsoft.com/office/drawing/2014/main" id="{B8E960C0-E757-49E8-A6BF-C70DAAA8CB9F}"/>
              </a:ext>
            </a:extLst>
          </p:cNvPr>
          <p:cNvSpPr/>
          <p:nvPr/>
        </p:nvSpPr>
        <p:spPr>
          <a:xfrm>
            <a:off x="5655076" y="834500"/>
            <a:ext cx="5576569" cy="4657685"/>
          </a:xfrm>
          <a:prstGeom prst="rect">
            <a:avLst/>
          </a:prstGeom>
        </p:spPr>
        <p:txBody>
          <a:bodyPr wrap="square">
            <a:spAutoFit/>
          </a:bodyPr>
          <a:lstStyle/>
          <a:p>
            <a:pPr marL="0" indent="0">
              <a:lnSpc>
                <a:spcPct val="100000"/>
              </a:lnSpc>
              <a:spcBef>
                <a:spcPts val="1000"/>
              </a:spcBef>
              <a:buNone/>
            </a:pPr>
            <a:r>
              <a:rPr lang="en-US" sz="2000">
                <a:solidFill>
                  <a:schemeClr val="bg1"/>
                </a:solidFill>
                <a:latin typeface="+mj-lt"/>
              </a:rPr>
              <a:t>Evident Change is a nonprofit that uses data and research to improve our social systems. </a:t>
            </a:r>
          </a:p>
          <a:p>
            <a:pPr marL="0" indent="0">
              <a:lnSpc>
                <a:spcPct val="100000"/>
              </a:lnSpc>
              <a:spcBef>
                <a:spcPts val="1000"/>
              </a:spcBef>
              <a:buNone/>
            </a:pPr>
            <a:r>
              <a:rPr lang="en-US" sz="2000">
                <a:solidFill>
                  <a:schemeClr val="bg1"/>
                </a:solidFill>
                <a:latin typeface="+mj-lt"/>
              </a:rPr>
              <a:t>We believe our systems should help people achieve their greatest potential, not create barriers to their success. </a:t>
            </a:r>
          </a:p>
          <a:p>
            <a:pPr marL="0" indent="0">
              <a:lnSpc>
                <a:spcPct val="100000"/>
              </a:lnSpc>
              <a:spcBef>
                <a:spcPts val="1000"/>
              </a:spcBef>
              <a:buNone/>
            </a:pPr>
            <a:r>
              <a:rPr lang="en-US" sz="2000">
                <a:solidFill>
                  <a:schemeClr val="bg1"/>
                </a:solidFill>
                <a:latin typeface="+mj-lt"/>
              </a:rPr>
              <a:t>That’s why we partner with systems professionals and communities to get to the root of their biggest challenges, and give them the tools and knowledge to achieve better outcomes for everyone involved. Because when we join forces with those who work in our systems and the people they serve, we make our systems—and our society—more equitable from the inside out.</a:t>
            </a:r>
            <a:r>
              <a:rPr lang="en-US" sz="2000">
                <a:latin typeface="+mj-lt"/>
                <a:cs typeface="Segoe UI" panose="020B0502040204020203" pitchFamily="34" charset="0"/>
              </a:rPr>
              <a:t>	</a:t>
            </a:r>
          </a:p>
        </p:txBody>
      </p:sp>
      <p:sp>
        <p:nvSpPr>
          <p:cNvPr id="8" name="Title 1">
            <a:extLst>
              <a:ext uri="{FF2B5EF4-FFF2-40B4-BE49-F238E27FC236}">
                <a16:creationId xmlns:a16="http://schemas.microsoft.com/office/drawing/2014/main" id="{ED399BEC-5BF9-2844-4A91-D2C4932CF068}"/>
              </a:ext>
            </a:extLst>
          </p:cNvPr>
          <p:cNvSpPr>
            <a:spLocks noGrp="1"/>
          </p:cNvSpPr>
          <p:nvPr>
            <p:ph type="title" idx="4294967295"/>
          </p:nvPr>
        </p:nvSpPr>
        <p:spPr>
          <a:xfrm>
            <a:off x="639663" y="-1280160"/>
            <a:ext cx="10898216" cy="1280160"/>
          </a:xfrm>
        </p:spPr>
        <p:txBody>
          <a:bodyPr vert="horz" lIns="91440" tIns="45720" rIns="91440" bIns="45720" rtlCol="0" anchor="b">
            <a:noAutofit/>
          </a:bodyPr>
          <a:lstStyle/>
          <a:p>
            <a:r>
              <a:rPr lang="en-US"/>
              <a:t>Click to edit Master title style</a:t>
            </a:r>
          </a:p>
        </p:txBody>
      </p:sp>
    </p:spTree>
    <p:custDataLst>
      <p:tags r:id="rId1"/>
    </p:custDataLst>
    <p:extLst>
      <p:ext uri="{BB962C8B-B14F-4D97-AF65-F5344CB8AC3E}">
        <p14:creationId xmlns:p14="http://schemas.microsoft.com/office/powerpoint/2010/main" val="1554230551"/>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DA  Landscape Photo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E27A44-8347-D37B-AA95-B208FAE0AC20}"/>
              </a:ext>
            </a:extLst>
          </p:cNvPr>
          <p:cNvSpPr>
            <a:spLocks noGrp="1"/>
          </p:cNvSpPr>
          <p:nvPr>
            <p:ph type="title" hasCustomPrompt="1"/>
          </p:nvPr>
        </p:nvSpPr>
        <p:spPr>
          <a:xfrm>
            <a:off x="634214" y="1261527"/>
            <a:ext cx="3896476" cy="1776846"/>
          </a:xfrm>
        </p:spPr>
        <p:txBody>
          <a:bodyPr anchor="t"/>
          <a:lstStyle>
            <a:lvl1pPr>
              <a:defRPr/>
            </a:lvl1pPr>
          </a:lstStyle>
          <a:p>
            <a:r>
              <a:rPr lang="en-US"/>
              <a:t>title</a:t>
            </a:r>
          </a:p>
        </p:txBody>
      </p:sp>
      <p:pic>
        <p:nvPicPr>
          <p:cNvPr id="19" name="Picture 18">
            <a:extLst>
              <a:ext uri="{FF2B5EF4-FFF2-40B4-BE49-F238E27FC236}">
                <a16:creationId xmlns:a16="http://schemas.microsoft.com/office/drawing/2014/main" id="{A15B5300-79A0-4272-B315-FBF505B333A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21208" y="5907024"/>
            <a:ext cx="1548147" cy="589475"/>
          </a:xfrm>
          <a:prstGeom prst="rect">
            <a:avLst/>
          </a:prstGeom>
        </p:spPr>
      </p:pic>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7295" y="3182061"/>
            <a:ext cx="3896477" cy="2437585"/>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7" name="Picture Placeholder 3">
            <a:extLst>
              <a:ext uri="{FF2B5EF4-FFF2-40B4-BE49-F238E27FC236}">
                <a16:creationId xmlns:a16="http://schemas.microsoft.com/office/drawing/2014/main" id="{452EA5E2-2361-434D-8FA9-8D6C4836DAC9}"/>
              </a:ext>
              <a:ext uri="{C183D7F6-B498-43B3-948B-1728B52AA6E4}">
                <adec:decorative xmlns:adec="http://schemas.microsoft.com/office/drawing/2017/decorative" val="1"/>
              </a:ext>
            </a:extLst>
          </p:cNvPr>
          <p:cNvSpPr>
            <a:spLocks noGrp="1"/>
          </p:cNvSpPr>
          <p:nvPr>
            <p:ph type="pic" sz="quarter" idx="12"/>
          </p:nvPr>
        </p:nvSpPr>
        <p:spPr>
          <a:xfrm>
            <a:off x="4974336" y="1264023"/>
            <a:ext cx="6575116" cy="4347067"/>
          </a:xfrm>
          <a:prstGeom prst="roundRect">
            <a:avLst>
              <a:gd name="adj" fmla="val 4537"/>
            </a:avLst>
          </a:prstGeom>
        </p:spPr>
        <p:txBody>
          <a:bodyPr/>
          <a:lstStyle>
            <a:lvl1pPr marL="0" indent="0">
              <a:buFontTx/>
              <a:buNone/>
              <a:defRPr/>
            </a:lvl1pPr>
          </a:lstStyle>
          <a:p>
            <a:r>
              <a:rPr lang="en-US"/>
              <a:t>Click icon to add picture</a:t>
            </a:r>
          </a:p>
        </p:txBody>
      </p:sp>
    </p:spTree>
    <p:custDataLst>
      <p:tags r:id="rId1"/>
    </p:custDataLst>
    <p:extLst>
      <p:ext uri="{BB962C8B-B14F-4D97-AF65-F5344CB8AC3E}">
        <p14:creationId xmlns:p14="http://schemas.microsoft.com/office/powerpoint/2010/main" val="3451248827"/>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DA Landscape Photo and Content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95EDB0-5E49-EF31-C5C3-D65FA227E832}"/>
              </a:ext>
            </a:extLst>
          </p:cNvPr>
          <p:cNvSpPr>
            <a:spLocks noGrp="1"/>
          </p:cNvSpPr>
          <p:nvPr>
            <p:ph type="title" hasCustomPrompt="1"/>
          </p:nvPr>
        </p:nvSpPr>
        <p:spPr>
          <a:xfrm>
            <a:off x="7663625" y="1261526"/>
            <a:ext cx="3894874" cy="1776846"/>
          </a:xfrm>
        </p:spPr>
        <p:txBody>
          <a:bodyPr anchor="t"/>
          <a:lstStyle>
            <a:lvl1pPr>
              <a:defRPr/>
            </a:lvl1pPr>
          </a:lstStyle>
          <a:p>
            <a:r>
              <a:rPr lang="en-US"/>
              <a:t>title</a:t>
            </a:r>
          </a:p>
        </p:txBody>
      </p:sp>
      <p:pic>
        <p:nvPicPr>
          <p:cNvPr id="19" name="Picture 18">
            <a:extLst>
              <a:ext uri="{FF2B5EF4-FFF2-40B4-BE49-F238E27FC236}">
                <a16:creationId xmlns:a16="http://schemas.microsoft.com/office/drawing/2014/main" id="{A15B5300-79A0-4272-B315-FBF505B333A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0140696" y="5907024"/>
            <a:ext cx="1548147" cy="589475"/>
          </a:xfrm>
          <a:prstGeom prst="rect">
            <a:avLst/>
          </a:prstGeom>
        </p:spPr>
      </p:pic>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662022" y="3182061"/>
            <a:ext cx="3896477" cy="2437585"/>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7" name="Picture Placeholder 3">
            <a:extLst>
              <a:ext uri="{FF2B5EF4-FFF2-40B4-BE49-F238E27FC236}">
                <a16:creationId xmlns:a16="http://schemas.microsoft.com/office/drawing/2014/main" id="{452EA5E2-2361-434D-8FA9-8D6C4836DAC9}"/>
              </a:ext>
              <a:ext uri="{C183D7F6-B498-43B3-948B-1728B52AA6E4}">
                <adec:decorative xmlns:adec="http://schemas.microsoft.com/office/drawing/2017/decorative" val="1"/>
              </a:ext>
            </a:extLst>
          </p:cNvPr>
          <p:cNvSpPr>
            <a:spLocks noGrp="1"/>
          </p:cNvSpPr>
          <p:nvPr>
            <p:ph type="pic" sz="quarter" idx="12"/>
          </p:nvPr>
        </p:nvSpPr>
        <p:spPr>
          <a:xfrm>
            <a:off x="640080" y="1264023"/>
            <a:ext cx="6575116" cy="4347067"/>
          </a:xfrm>
          <a:prstGeom prst="roundRect">
            <a:avLst>
              <a:gd name="adj" fmla="val 4537"/>
            </a:avLst>
          </a:prstGeom>
        </p:spPr>
        <p:txBody>
          <a:bodyPr/>
          <a:lstStyle>
            <a:lvl1pPr marL="0" indent="0">
              <a:buFontTx/>
              <a:buNone/>
              <a:defRPr/>
            </a:lvl1pPr>
          </a:lstStyle>
          <a:p>
            <a:r>
              <a:rPr lang="en-US"/>
              <a:t>Click icon to add picture</a:t>
            </a:r>
          </a:p>
        </p:txBody>
      </p:sp>
    </p:spTree>
    <p:custDataLst>
      <p:tags r:id="rId1"/>
    </p:custDataLst>
    <p:extLst>
      <p:ext uri="{BB962C8B-B14F-4D97-AF65-F5344CB8AC3E}">
        <p14:creationId xmlns:p14="http://schemas.microsoft.com/office/powerpoint/2010/main" val="1381891324"/>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DA Pictur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 uri="{C183D7F6-B498-43B3-948B-1728B52AA6E4}">
                <adec:decorative xmlns:adec="http://schemas.microsoft.com/office/drawing/2017/decorative" val="0"/>
              </a:ext>
            </a:extLst>
          </p:cNvPr>
          <p:cNvSpPr>
            <a:spLocks noGrp="1"/>
          </p:cNvSpPr>
          <p:nvPr>
            <p:ph type="pic" sz="quarter" idx="10"/>
          </p:nvPr>
        </p:nvSpPr>
        <p:spPr>
          <a:xfrm>
            <a:off x="0" y="1"/>
            <a:ext cx="12192000" cy="6858000"/>
          </a:xfrm>
          <a:prstGeom prst="rect">
            <a:avLst/>
          </a:prstGeom>
        </p:spPr>
        <p:txBody>
          <a:bodyPr/>
          <a:lstStyle>
            <a:lvl1pPr marL="0" indent="0">
              <a:buFontTx/>
              <a:buNone/>
              <a:defRPr/>
            </a:lvl1pPr>
          </a:lstStyle>
          <a:p>
            <a:r>
              <a:rPr lang="en-US"/>
              <a:t>Click icon to add picture</a:t>
            </a:r>
          </a:p>
        </p:txBody>
      </p:sp>
    </p:spTree>
    <p:custDataLst>
      <p:tags r:id="rId1"/>
    </p:custDataLst>
    <p:extLst>
      <p:ext uri="{BB962C8B-B14F-4D97-AF65-F5344CB8AC3E}">
        <p14:creationId xmlns:p14="http://schemas.microsoft.com/office/powerpoint/2010/main" val="1023557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DA 2 parts">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FECF842-5CEC-13E7-B0EE-4E07F8D165AF}"/>
              </a:ext>
            </a:extLst>
          </p:cNvPr>
          <p:cNvSpPr>
            <a:spLocks noGrp="1"/>
          </p:cNvSpPr>
          <p:nvPr>
            <p:ph type="title" hasCustomPrompt="1"/>
          </p:nvPr>
        </p:nvSpPr>
        <p:spPr>
          <a:xfrm>
            <a:off x="639663" y="365129"/>
            <a:ext cx="10898216" cy="1280160"/>
          </a:xfrm>
        </p:spPr>
        <p:txBody>
          <a:bodyPr/>
          <a:lstStyle>
            <a:lvl1pPr>
              <a:defRPr/>
            </a:lvl1pPr>
          </a:lstStyle>
          <a:p>
            <a:r>
              <a:rPr lang="en-US"/>
              <a:t>title</a:t>
            </a:r>
          </a:p>
        </p:txBody>
      </p:sp>
      <p:sp>
        <p:nvSpPr>
          <p:cNvPr id="25" name="TextBox 24">
            <a:extLst>
              <a:ext uri="{FF2B5EF4-FFF2-40B4-BE49-F238E27FC236}">
                <a16:creationId xmlns:a16="http://schemas.microsoft.com/office/drawing/2014/main" id="{CA880E3A-CE01-1E19-8EE9-14E7F4240CE8}"/>
              </a:ext>
            </a:extLst>
          </p:cNvPr>
          <p:cNvSpPr txBox="1"/>
          <p:nvPr/>
        </p:nvSpPr>
        <p:spPr>
          <a:xfrm>
            <a:off x="6365298" y="1796645"/>
            <a:ext cx="5071965" cy="1463040"/>
          </a:xfrm>
          <a:custGeom>
            <a:avLst/>
            <a:gdLst>
              <a:gd name="connsiteX0" fmla="*/ 322052 w 5053160"/>
              <a:gd name="connsiteY0" fmla="*/ 0 h 1417808"/>
              <a:gd name="connsiteX1" fmla="*/ 4731108 w 5053160"/>
              <a:gd name="connsiteY1" fmla="*/ 0 h 1417808"/>
              <a:gd name="connsiteX2" fmla="*/ 5053160 w 5053160"/>
              <a:gd name="connsiteY2" fmla="*/ 322052 h 1417808"/>
              <a:gd name="connsiteX3" fmla="*/ 5053160 w 5053160"/>
              <a:gd name="connsiteY3" fmla="*/ 1417808 h 1417808"/>
              <a:gd name="connsiteX4" fmla="*/ 0 w 5053160"/>
              <a:gd name="connsiteY4" fmla="*/ 1417808 h 1417808"/>
              <a:gd name="connsiteX5" fmla="*/ 0 w 5053160"/>
              <a:gd name="connsiteY5" fmla="*/ 322052 h 1417808"/>
              <a:gd name="connsiteX6" fmla="*/ 322052 w 5053160"/>
              <a:gd name="connsiteY6" fmla="*/ 0 h 141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3160" h="1417808">
                <a:moveTo>
                  <a:pt x="322052" y="0"/>
                </a:moveTo>
                <a:lnTo>
                  <a:pt x="4731108" y="0"/>
                </a:lnTo>
                <a:cubicBezTo>
                  <a:pt x="4908972" y="0"/>
                  <a:pt x="5053160" y="144188"/>
                  <a:pt x="5053160" y="322052"/>
                </a:cubicBezTo>
                <a:lnTo>
                  <a:pt x="5053160" y="1417808"/>
                </a:lnTo>
                <a:lnTo>
                  <a:pt x="0" y="1417808"/>
                </a:lnTo>
                <a:lnTo>
                  <a:pt x="0" y="322052"/>
                </a:lnTo>
                <a:cubicBezTo>
                  <a:pt x="0" y="144188"/>
                  <a:pt x="144188" y="0"/>
                  <a:pt x="322052"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1376363" defTabSz="457200">
              <a:spcBef>
                <a:spcPct val="0"/>
              </a:spcBef>
            </a:pPr>
            <a:endParaRPr lang="en-US" sz="2800">
              <a:solidFill>
                <a:schemeClr val="bg1"/>
              </a:solidFill>
              <a:latin typeface="Brandon Grotesque Bold" panose="020B0803020203060202" pitchFamily="34" charset="0"/>
              <a:cs typeface="Segoe UI" panose="020B0502040204020203" pitchFamily="34" charset="0"/>
            </a:endParaRPr>
          </a:p>
        </p:txBody>
      </p:sp>
      <p:sp>
        <p:nvSpPr>
          <p:cNvPr id="15" name="TextBox 14">
            <a:extLst>
              <a:ext uri="{FF2B5EF4-FFF2-40B4-BE49-F238E27FC236}">
                <a16:creationId xmlns:a16="http://schemas.microsoft.com/office/drawing/2014/main" id="{44DDCE30-E925-D507-3A4C-99FAB145AF36}"/>
              </a:ext>
            </a:extLst>
          </p:cNvPr>
          <p:cNvSpPr txBox="1"/>
          <p:nvPr/>
        </p:nvSpPr>
        <p:spPr>
          <a:xfrm>
            <a:off x="755177" y="1851056"/>
            <a:ext cx="5071965" cy="1463040"/>
          </a:xfrm>
          <a:custGeom>
            <a:avLst/>
            <a:gdLst>
              <a:gd name="connsiteX0" fmla="*/ 322052 w 5053160"/>
              <a:gd name="connsiteY0" fmla="*/ 0 h 1417808"/>
              <a:gd name="connsiteX1" fmla="*/ 4731108 w 5053160"/>
              <a:gd name="connsiteY1" fmla="*/ 0 h 1417808"/>
              <a:gd name="connsiteX2" fmla="*/ 5053160 w 5053160"/>
              <a:gd name="connsiteY2" fmla="*/ 322052 h 1417808"/>
              <a:gd name="connsiteX3" fmla="*/ 5053160 w 5053160"/>
              <a:gd name="connsiteY3" fmla="*/ 1417808 h 1417808"/>
              <a:gd name="connsiteX4" fmla="*/ 0 w 5053160"/>
              <a:gd name="connsiteY4" fmla="*/ 1417808 h 1417808"/>
              <a:gd name="connsiteX5" fmla="*/ 0 w 5053160"/>
              <a:gd name="connsiteY5" fmla="*/ 322052 h 1417808"/>
              <a:gd name="connsiteX6" fmla="*/ 322052 w 5053160"/>
              <a:gd name="connsiteY6" fmla="*/ 0 h 141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3160" h="1417808">
                <a:moveTo>
                  <a:pt x="322052" y="0"/>
                </a:moveTo>
                <a:lnTo>
                  <a:pt x="4731108" y="0"/>
                </a:lnTo>
                <a:cubicBezTo>
                  <a:pt x="4908972" y="0"/>
                  <a:pt x="5053160" y="144188"/>
                  <a:pt x="5053160" y="322052"/>
                </a:cubicBezTo>
                <a:lnTo>
                  <a:pt x="5053160" y="1417808"/>
                </a:lnTo>
                <a:lnTo>
                  <a:pt x="0" y="1417808"/>
                </a:lnTo>
                <a:lnTo>
                  <a:pt x="0" y="322052"/>
                </a:lnTo>
                <a:cubicBezTo>
                  <a:pt x="0" y="144188"/>
                  <a:pt x="144188" y="0"/>
                  <a:pt x="322052" y="0"/>
                </a:cubicBez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1376363" defTabSz="457200">
              <a:spcBef>
                <a:spcPct val="0"/>
              </a:spcBef>
            </a:pPr>
            <a:endParaRPr lang="en-US" sz="2800">
              <a:solidFill>
                <a:schemeClr val="bg1"/>
              </a:solidFill>
              <a:latin typeface="Brandon Grotesque Bold" panose="020B0803020203060202" pitchFamily="34" charset="0"/>
              <a:cs typeface="Segoe UI" panose="020B0502040204020203" pitchFamily="34" charset="0"/>
            </a:endParaRPr>
          </a:p>
        </p:txBody>
      </p:sp>
      <p:sp>
        <p:nvSpPr>
          <p:cNvPr id="4" name="Oval 3">
            <a:extLst>
              <a:ext uri="{FF2B5EF4-FFF2-40B4-BE49-F238E27FC236}">
                <a16:creationId xmlns:a16="http://schemas.microsoft.com/office/drawing/2014/main" id="{50AB5A26-8D75-65A6-8E6D-4619A99161DF}"/>
              </a:ext>
            </a:extLst>
          </p:cNvPr>
          <p:cNvSpPr/>
          <p:nvPr/>
        </p:nvSpPr>
        <p:spPr>
          <a:xfrm>
            <a:off x="1199870" y="1979526"/>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 name="Rounded Rectangle 4">
            <a:extLst>
              <a:ext uri="{FF2B5EF4-FFF2-40B4-BE49-F238E27FC236}">
                <a16:creationId xmlns:a16="http://schemas.microsoft.com/office/drawing/2014/main" id="{6DD5F42B-4CEF-1DBD-5408-E049DD148259}"/>
              </a:ext>
            </a:extLst>
          </p:cNvPr>
          <p:cNvSpPr txBox="1"/>
          <p:nvPr/>
        </p:nvSpPr>
        <p:spPr>
          <a:xfrm>
            <a:off x="772424" y="3268864"/>
            <a:ext cx="5037467" cy="2923863"/>
          </a:xfrm>
          <a:prstGeom prst="rect">
            <a:avLst/>
          </a:prstGeom>
          <a:noFill/>
          <a:ln w="38100">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274320" bIns="68580" numCol="1" spcCol="1270" anchor="ctr" anchorCtr="0">
            <a:noAutofit/>
          </a:bodyPr>
          <a:lstStyle/>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p:txBody>
      </p:sp>
      <p:sp>
        <p:nvSpPr>
          <p:cNvPr id="9" name="Oval 8">
            <a:extLst>
              <a:ext uri="{FF2B5EF4-FFF2-40B4-BE49-F238E27FC236}">
                <a16:creationId xmlns:a16="http://schemas.microsoft.com/office/drawing/2014/main" id="{471089AA-2F39-FE28-D082-F22C29C15461}"/>
              </a:ext>
            </a:extLst>
          </p:cNvPr>
          <p:cNvSpPr/>
          <p:nvPr/>
        </p:nvSpPr>
        <p:spPr>
          <a:xfrm>
            <a:off x="6809554" y="1979526"/>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b="1" kern="1200">
              <a:solidFill>
                <a:schemeClr val="lt1"/>
              </a:solidFill>
              <a:latin typeface="+mj-lt"/>
              <a:ea typeface="+mn-ea"/>
              <a:cs typeface="+mn-cs"/>
            </a:endParaRPr>
          </a:p>
        </p:txBody>
      </p:sp>
      <p:sp>
        <p:nvSpPr>
          <p:cNvPr id="10" name="Rounded Rectangle 4">
            <a:extLst>
              <a:ext uri="{FF2B5EF4-FFF2-40B4-BE49-F238E27FC236}">
                <a16:creationId xmlns:a16="http://schemas.microsoft.com/office/drawing/2014/main" id="{22E6C175-A6A7-2BCC-8FC3-E8ED1B4A3EE8}"/>
              </a:ext>
            </a:extLst>
          </p:cNvPr>
          <p:cNvSpPr txBox="1"/>
          <p:nvPr/>
        </p:nvSpPr>
        <p:spPr>
          <a:xfrm>
            <a:off x="6388833" y="3268864"/>
            <a:ext cx="5030743" cy="2923863"/>
          </a:xfrm>
          <a:prstGeom prst="rect">
            <a:avLst/>
          </a:prstGeom>
          <a:noFill/>
          <a:ln w="38100">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274320" bIns="68580" numCol="1" spcCol="1270" anchor="ctr" anchorCtr="0">
            <a:noAutofit/>
          </a:bodyPr>
          <a:lstStyle/>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p:txBody>
      </p:sp>
      <p:sp>
        <p:nvSpPr>
          <p:cNvPr id="17" name="Text Placeholder 11">
            <a:extLst>
              <a:ext uri="{FF2B5EF4-FFF2-40B4-BE49-F238E27FC236}">
                <a16:creationId xmlns:a16="http://schemas.microsoft.com/office/drawing/2014/main" id="{03F3FF74-84BF-289A-3AA3-10A55F86475F}"/>
              </a:ext>
            </a:extLst>
          </p:cNvPr>
          <p:cNvSpPr>
            <a:spLocks noGrp="1"/>
          </p:cNvSpPr>
          <p:nvPr>
            <p:ph type="body" sz="quarter" idx="15"/>
          </p:nvPr>
        </p:nvSpPr>
        <p:spPr>
          <a:xfrm>
            <a:off x="982557" y="3512003"/>
            <a:ext cx="4607363" cy="2437584"/>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18" name="Text Placeholder 11">
            <a:extLst>
              <a:ext uri="{FF2B5EF4-FFF2-40B4-BE49-F238E27FC236}">
                <a16:creationId xmlns:a16="http://schemas.microsoft.com/office/drawing/2014/main" id="{47EEA93F-7171-A050-01AD-C9591611A32E}"/>
              </a:ext>
            </a:extLst>
          </p:cNvPr>
          <p:cNvSpPr>
            <a:spLocks noGrp="1"/>
          </p:cNvSpPr>
          <p:nvPr>
            <p:ph type="body" sz="quarter" idx="16"/>
          </p:nvPr>
        </p:nvSpPr>
        <p:spPr>
          <a:xfrm>
            <a:off x="6587756" y="3544685"/>
            <a:ext cx="4607363" cy="2437584"/>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19" name="Text Placeholder 11">
            <a:extLst>
              <a:ext uri="{FF2B5EF4-FFF2-40B4-BE49-F238E27FC236}">
                <a16:creationId xmlns:a16="http://schemas.microsoft.com/office/drawing/2014/main" id="{59D58688-8443-3EB2-1726-299123904CE3}"/>
              </a:ext>
            </a:extLst>
          </p:cNvPr>
          <p:cNvSpPr>
            <a:spLocks noGrp="1"/>
          </p:cNvSpPr>
          <p:nvPr>
            <p:ph type="body" sz="quarter" idx="17"/>
          </p:nvPr>
        </p:nvSpPr>
        <p:spPr>
          <a:xfrm>
            <a:off x="2589062" y="2082753"/>
            <a:ext cx="3000858" cy="942971"/>
          </a:xfrm>
        </p:spPr>
        <p:txBody>
          <a:bodyPr>
            <a:noAutofit/>
          </a:bodyPr>
          <a:lstStyle>
            <a:lvl1pPr marL="0" indent="0" algn="l">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0" name="Text Placeholder 11">
            <a:extLst>
              <a:ext uri="{FF2B5EF4-FFF2-40B4-BE49-F238E27FC236}">
                <a16:creationId xmlns:a16="http://schemas.microsoft.com/office/drawing/2014/main" id="{A8EEBAAC-F381-C762-33B4-64517265EC27}"/>
              </a:ext>
            </a:extLst>
          </p:cNvPr>
          <p:cNvSpPr>
            <a:spLocks noGrp="1"/>
          </p:cNvSpPr>
          <p:nvPr>
            <p:ph type="body" sz="quarter" idx="18"/>
          </p:nvPr>
        </p:nvSpPr>
        <p:spPr>
          <a:xfrm>
            <a:off x="8194261" y="2056680"/>
            <a:ext cx="3000858" cy="942971"/>
          </a:xfrm>
        </p:spPr>
        <p:txBody>
          <a:bodyPr>
            <a:noAutofit/>
          </a:bodyPr>
          <a:lstStyle>
            <a:lvl1pPr marL="0" indent="0" algn="l">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1" name="Text Placeholder 11">
            <a:extLst>
              <a:ext uri="{FF2B5EF4-FFF2-40B4-BE49-F238E27FC236}">
                <a16:creationId xmlns:a16="http://schemas.microsoft.com/office/drawing/2014/main" id="{618DAF9F-B8A2-5331-A112-8B8D69A2B3AF}"/>
              </a:ext>
            </a:extLst>
          </p:cNvPr>
          <p:cNvSpPr>
            <a:spLocks noGrp="1"/>
          </p:cNvSpPr>
          <p:nvPr>
            <p:ph type="body" sz="quarter" idx="19" hasCustomPrompt="1"/>
          </p:nvPr>
        </p:nvSpPr>
        <p:spPr>
          <a:xfrm>
            <a:off x="1333387" y="2056680"/>
            <a:ext cx="874977" cy="942971"/>
          </a:xfrm>
        </p:spPr>
        <p:txBody>
          <a:bodyPr anchor="ctr">
            <a:noAutofit/>
          </a:bodyPr>
          <a:lstStyle>
            <a:lvl1pPr marL="0" indent="0" algn="ctr">
              <a:lnSpc>
                <a:spcPct val="100000"/>
              </a:lnSpc>
              <a:spcBef>
                <a:spcPts val="1000"/>
              </a:spcBef>
              <a:buNone/>
              <a:defRPr sz="2800" b="1">
                <a:solidFill>
                  <a:schemeClr val="tx2"/>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1</a:t>
            </a:r>
          </a:p>
        </p:txBody>
      </p:sp>
      <p:sp>
        <p:nvSpPr>
          <p:cNvPr id="22" name="Text Placeholder 11">
            <a:extLst>
              <a:ext uri="{FF2B5EF4-FFF2-40B4-BE49-F238E27FC236}">
                <a16:creationId xmlns:a16="http://schemas.microsoft.com/office/drawing/2014/main" id="{BD1ECA95-17A0-3EAE-1F93-AACE93B81E0B}"/>
              </a:ext>
            </a:extLst>
          </p:cNvPr>
          <p:cNvSpPr>
            <a:spLocks noGrp="1"/>
          </p:cNvSpPr>
          <p:nvPr>
            <p:ph type="body" sz="quarter" idx="20" hasCustomPrompt="1"/>
          </p:nvPr>
        </p:nvSpPr>
        <p:spPr>
          <a:xfrm>
            <a:off x="6920705" y="2068039"/>
            <a:ext cx="874977" cy="942971"/>
          </a:xfrm>
        </p:spPr>
        <p:txBody>
          <a:bodyPr anchor="ctr">
            <a:noAutofit/>
          </a:bodyPr>
          <a:lstStyle>
            <a:lvl1pPr marL="0" indent="0" algn="ctr">
              <a:lnSpc>
                <a:spcPct val="100000"/>
              </a:lnSpc>
              <a:spcBef>
                <a:spcPts val="1000"/>
              </a:spcBef>
              <a:buNone/>
              <a:defRPr sz="2800" b="1">
                <a:solidFill>
                  <a:schemeClr val="accent3"/>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2</a:t>
            </a:r>
          </a:p>
        </p:txBody>
      </p:sp>
    </p:spTree>
    <p:custDataLst>
      <p:tags r:id="rId1"/>
    </p:custDataLst>
    <p:extLst>
      <p:ext uri="{BB962C8B-B14F-4D97-AF65-F5344CB8AC3E}">
        <p14:creationId xmlns:p14="http://schemas.microsoft.com/office/powerpoint/2010/main" val="3950616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DA 2 parts hidden title">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A880E3A-CE01-1E19-8EE9-14E7F4240CE8}"/>
              </a:ext>
            </a:extLst>
          </p:cNvPr>
          <p:cNvSpPr txBox="1"/>
          <p:nvPr/>
        </p:nvSpPr>
        <p:spPr>
          <a:xfrm>
            <a:off x="6365298" y="582404"/>
            <a:ext cx="5071965" cy="1005840"/>
          </a:xfrm>
          <a:custGeom>
            <a:avLst/>
            <a:gdLst>
              <a:gd name="connsiteX0" fmla="*/ 322052 w 5053160"/>
              <a:gd name="connsiteY0" fmla="*/ 0 h 1417808"/>
              <a:gd name="connsiteX1" fmla="*/ 4731108 w 5053160"/>
              <a:gd name="connsiteY1" fmla="*/ 0 h 1417808"/>
              <a:gd name="connsiteX2" fmla="*/ 5053160 w 5053160"/>
              <a:gd name="connsiteY2" fmla="*/ 322052 h 1417808"/>
              <a:gd name="connsiteX3" fmla="*/ 5053160 w 5053160"/>
              <a:gd name="connsiteY3" fmla="*/ 1417808 h 1417808"/>
              <a:gd name="connsiteX4" fmla="*/ 0 w 5053160"/>
              <a:gd name="connsiteY4" fmla="*/ 1417808 h 1417808"/>
              <a:gd name="connsiteX5" fmla="*/ 0 w 5053160"/>
              <a:gd name="connsiteY5" fmla="*/ 322052 h 1417808"/>
              <a:gd name="connsiteX6" fmla="*/ 322052 w 5053160"/>
              <a:gd name="connsiteY6" fmla="*/ 0 h 141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3160" h="1417808">
                <a:moveTo>
                  <a:pt x="322052" y="0"/>
                </a:moveTo>
                <a:lnTo>
                  <a:pt x="4731108" y="0"/>
                </a:lnTo>
                <a:cubicBezTo>
                  <a:pt x="4908972" y="0"/>
                  <a:pt x="5053160" y="144188"/>
                  <a:pt x="5053160" y="322052"/>
                </a:cubicBezTo>
                <a:lnTo>
                  <a:pt x="5053160" y="1417808"/>
                </a:lnTo>
                <a:lnTo>
                  <a:pt x="0" y="1417808"/>
                </a:lnTo>
                <a:lnTo>
                  <a:pt x="0" y="322052"/>
                </a:lnTo>
                <a:cubicBezTo>
                  <a:pt x="0" y="144188"/>
                  <a:pt x="144188" y="0"/>
                  <a:pt x="322052"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1376363" defTabSz="457200">
              <a:spcBef>
                <a:spcPct val="0"/>
              </a:spcBef>
            </a:pPr>
            <a:endParaRPr lang="en-US" sz="2800">
              <a:solidFill>
                <a:schemeClr val="bg1"/>
              </a:solidFill>
              <a:latin typeface="Brandon Grotesque Bold" panose="020B0803020203060202" pitchFamily="34" charset="0"/>
              <a:cs typeface="Segoe UI" panose="020B0502040204020203" pitchFamily="34" charset="0"/>
            </a:endParaRPr>
          </a:p>
        </p:txBody>
      </p:sp>
      <p:sp>
        <p:nvSpPr>
          <p:cNvPr id="15" name="TextBox 14">
            <a:extLst>
              <a:ext uri="{FF2B5EF4-FFF2-40B4-BE49-F238E27FC236}">
                <a16:creationId xmlns:a16="http://schemas.microsoft.com/office/drawing/2014/main" id="{44DDCE30-E925-D507-3A4C-99FAB145AF36}"/>
              </a:ext>
            </a:extLst>
          </p:cNvPr>
          <p:cNvSpPr txBox="1"/>
          <p:nvPr/>
        </p:nvSpPr>
        <p:spPr>
          <a:xfrm>
            <a:off x="755177" y="582404"/>
            <a:ext cx="5071965" cy="1005840"/>
          </a:xfrm>
          <a:custGeom>
            <a:avLst/>
            <a:gdLst>
              <a:gd name="connsiteX0" fmla="*/ 322052 w 5053160"/>
              <a:gd name="connsiteY0" fmla="*/ 0 h 1417808"/>
              <a:gd name="connsiteX1" fmla="*/ 4731108 w 5053160"/>
              <a:gd name="connsiteY1" fmla="*/ 0 h 1417808"/>
              <a:gd name="connsiteX2" fmla="*/ 5053160 w 5053160"/>
              <a:gd name="connsiteY2" fmla="*/ 322052 h 1417808"/>
              <a:gd name="connsiteX3" fmla="*/ 5053160 w 5053160"/>
              <a:gd name="connsiteY3" fmla="*/ 1417808 h 1417808"/>
              <a:gd name="connsiteX4" fmla="*/ 0 w 5053160"/>
              <a:gd name="connsiteY4" fmla="*/ 1417808 h 1417808"/>
              <a:gd name="connsiteX5" fmla="*/ 0 w 5053160"/>
              <a:gd name="connsiteY5" fmla="*/ 322052 h 1417808"/>
              <a:gd name="connsiteX6" fmla="*/ 322052 w 5053160"/>
              <a:gd name="connsiteY6" fmla="*/ 0 h 141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3160" h="1417808">
                <a:moveTo>
                  <a:pt x="322052" y="0"/>
                </a:moveTo>
                <a:lnTo>
                  <a:pt x="4731108" y="0"/>
                </a:lnTo>
                <a:cubicBezTo>
                  <a:pt x="4908972" y="0"/>
                  <a:pt x="5053160" y="144188"/>
                  <a:pt x="5053160" y="322052"/>
                </a:cubicBezTo>
                <a:lnTo>
                  <a:pt x="5053160" y="1417808"/>
                </a:lnTo>
                <a:lnTo>
                  <a:pt x="0" y="1417808"/>
                </a:lnTo>
                <a:lnTo>
                  <a:pt x="0" y="322052"/>
                </a:lnTo>
                <a:cubicBezTo>
                  <a:pt x="0" y="144188"/>
                  <a:pt x="144188" y="0"/>
                  <a:pt x="322052" y="0"/>
                </a:cubicBez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1376363" defTabSz="457200">
              <a:spcBef>
                <a:spcPct val="0"/>
              </a:spcBef>
            </a:pPr>
            <a:endParaRPr lang="en-US" sz="2800">
              <a:solidFill>
                <a:schemeClr val="bg1"/>
              </a:solidFill>
              <a:latin typeface="Brandon Grotesque Bold" panose="020B0803020203060202" pitchFamily="34" charset="0"/>
              <a:cs typeface="Segoe UI" panose="020B0502040204020203" pitchFamily="34" charset="0"/>
            </a:endParaRPr>
          </a:p>
        </p:txBody>
      </p:sp>
      <p:sp>
        <p:nvSpPr>
          <p:cNvPr id="5" name="Rounded Rectangle 4">
            <a:extLst>
              <a:ext uri="{FF2B5EF4-FFF2-40B4-BE49-F238E27FC236}">
                <a16:creationId xmlns:a16="http://schemas.microsoft.com/office/drawing/2014/main" id="{6DD5F42B-4CEF-1DBD-5408-E049DD148259}"/>
              </a:ext>
            </a:extLst>
          </p:cNvPr>
          <p:cNvSpPr txBox="1"/>
          <p:nvPr/>
        </p:nvSpPr>
        <p:spPr>
          <a:xfrm>
            <a:off x="772424" y="1583388"/>
            <a:ext cx="5037467" cy="3810060"/>
          </a:xfrm>
          <a:prstGeom prst="rect">
            <a:avLst/>
          </a:prstGeom>
          <a:noFill/>
          <a:ln w="38100">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274320" bIns="68580" numCol="1" spcCol="1270" anchor="ctr" anchorCtr="0">
            <a:noAutofit/>
          </a:bodyPr>
          <a:lstStyle/>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p:txBody>
      </p:sp>
      <p:sp>
        <p:nvSpPr>
          <p:cNvPr id="10" name="Rounded Rectangle 4">
            <a:extLst>
              <a:ext uri="{FF2B5EF4-FFF2-40B4-BE49-F238E27FC236}">
                <a16:creationId xmlns:a16="http://schemas.microsoft.com/office/drawing/2014/main" id="{22E6C175-A6A7-2BCC-8FC3-E8ED1B4A3EE8}"/>
              </a:ext>
            </a:extLst>
          </p:cNvPr>
          <p:cNvSpPr txBox="1"/>
          <p:nvPr/>
        </p:nvSpPr>
        <p:spPr>
          <a:xfrm>
            <a:off x="6388833" y="1583388"/>
            <a:ext cx="5030743" cy="3810060"/>
          </a:xfrm>
          <a:prstGeom prst="rect">
            <a:avLst/>
          </a:prstGeom>
          <a:noFill/>
          <a:ln w="38100">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274320" bIns="68580" numCol="1" spcCol="1270" anchor="ctr" anchorCtr="0">
            <a:noAutofit/>
          </a:bodyPr>
          <a:lstStyle/>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a:p>
            <a:pPr marL="0" lvl="0" indent="0" algn="ctr" defTabSz="800100">
              <a:lnSpc>
                <a:spcPct val="100000"/>
              </a:lnSpc>
              <a:spcBef>
                <a:spcPct val="0"/>
              </a:spcBef>
              <a:spcAft>
                <a:spcPts val="0"/>
              </a:spcAft>
              <a:buNone/>
            </a:pPr>
            <a:endParaRPr lang="en-US" b="1" kern="1200">
              <a:solidFill>
                <a:schemeClr val="tx1"/>
              </a:solidFill>
              <a:latin typeface="+mj-lt"/>
              <a:ea typeface="Verdana" panose="020B0604030504040204" pitchFamily="34" charset="0"/>
              <a:cs typeface="Segoe UI" panose="020B0502040204020203" pitchFamily="34" charset="0"/>
            </a:endParaRPr>
          </a:p>
        </p:txBody>
      </p:sp>
      <p:sp>
        <p:nvSpPr>
          <p:cNvPr id="17" name="Text Placeholder 11">
            <a:extLst>
              <a:ext uri="{FF2B5EF4-FFF2-40B4-BE49-F238E27FC236}">
                <a16:creationId xmlns:a16="http://schemas.microsoft.com/office/drawing/2014/main" id="{03F3FF74-84BF-289A-3AA3-10A55F86475F}"/>
              </a:ext>
            </a:extLst>
          </p:cNvPr>
          <p:cNvSpPr>
            <a:spLocks noGrp="1"/>
          </p:cNvSpPr>
          <p:nvPr>
            <p:ph type="body" sz="quarter" idx="15"/>
          </p:nvPr>
        </p:nvSpPr>
        <p:spPr>
          <a:xfrm>
            <a:off x="2121408" y="1713521"/>
            <a:ext cx="3468512" cy="3493198"/>
          </a:xfrm>
        </p:spPr>
        <p:txBody>
          <a:bodyPr>
            <a:noAutofit/>
          </a:bodyPr>
          <a:lstStyle>
            <a:lvl1pPr marL="0" indent="0" algn="l">
              <a:lnSpc>
                <a:spcPts val="5200"/>
              </a:lnSpc>
              <a:spcBef>
                <a:spcPts val="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18" name="Text Placeholder 11">
            <a:extLst>
              <a:ext uri="{FF2B5EF4-FFF2-40B4-BE49-F238E27FC236}">
                <a16:creationId xmlns:a16="http://schemas.microsoft.com/office/drawing/2014/main" id="{47EEA93F-7171-A050-01AD-C9591611A32E}"/>
              </a:ext>
            </a:extLst>
          </p:cNvPr>
          <p:cNvSpPr>
            <a:spLocks noGrp="1"/>
          </p:cNvSpPr>
          <p:nvPr>
            <p:ph type="body" sz="quarter" idx="16"/>
          </p:nvPr>
        </p:nvSpPr>
        <p:spPr>
          <a:xfrm>
            <a:off x="7758188" y="1713521"/>
            <a:ext cx="3465576" cy="3493198"/>
          </a:xfrm>
        </p:spPr>
        <p:txBody>
          <a:bodyPr>
            <a:noAutofit/>
          </a:bodyPr>
          <a:lstStyle>
            <a:lvl1pPr marL="0" indent="0" algn="l">
              <a:lnSpc>
                <a:spcPts val="5200"/>
              </a:lnSpc>
              <a:spcBef>
                <a:spcPts val="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19" name="Text Placeholder 11">
            <a:extLst>
              <a:ext uri="{FF2B5EF4-FFF2-40B4-BE49-F238E27FC236}">
                <a16:creationId xmlns:a16="http://schemas.microsoft.com/office/drawing/2014/main" id="{59D58688-8443-3EB2-1726-299123904CE3}"/>
              </a:ext>
            </a:extLst>
          </p:cNvPr>
          <p:cNvSpPr>
            <a:spLocks noGrp="1"/>
          </p:cNvSpPr>
          <p:nvPr>
            <p:ph type="body" sz="quarter" idx="17" hasCustomPrompt="1"/>
          </p:nvPr>
        </p:nvSpPr>
        <p:spPr>
          <a:xfrm>
            <a:off x="996881" y="868513"/>
            <a:ext cx="4593039" cy="759672"/>
          </a:xfrm>
        </p:spPr>
        <p:txBody>
          <a:bodyPr>
            <a:noAutofit/>
          </a:bodyPr>
          <a:lstStyle>
            <a:lvl1pPr marL="0" indent="0" algn="ctr">
              <a:lnSpc>
                <a:spcPct val="100000"/>
              </a:lnSpc>
              <a:spcBef>
                <a:spcPts val="1000"/>
              </a:spcBef>
              <a:buNone/>
              <a:defRPr sz="3200" b="1">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Subtitle</a:t>
            </a:r>
          </a:p>
        </p:txBody>
      </p:sp>
      <p:sp>
        <p:nvSpPr>
          <p:cNvPr id="20" name="Text Placeholder 11">
            <a:extLst>
              <a:ext uri="{FF2B5EF4-FFF2-40B4-BE49-F238E27FC236}">
                <a16:creationId xmlns:a16="http://schemas.microsoft.com/office/drawing/2014/main" id="{A8EEBAAC-F381-C762-33B4-64517265EC27}"/>
              </a:ext>
            </a:extLst>
          </p:cNvPr>
          <p:cNvSpPr>
            <a:spLocks noGrp="1"/>
          </p:cNvSpPr>
          <p:nvPr>
            <p:ph type="body" sz="quarter" idx="18" hasCustomPrompt="1"/>
          </p:nvPr>
        </p:nvSpPr>
        <p:spPr>
          <a:xfrm>
            <a:off x="6587756" y="842440"/>
            <a:ext cx="4607363" cy="759672"/>
          </a:xfrm>
        </p:spPr>
        <p:txBody>
          <a:bodyPr>
            <a:noAutofit/>
          </a:bodyPr>
          <a:lstStyle>
            <a:lvl1pPr marL="0" indent="0" algn="ctr">
              <a:lnSpc>
                <a:spcPct val="100000"/>
              </a:lnSpc>
              <a:spcBef>
                <a:spcPts val="1000"/>
              </a:spcBef>
              <a:buNone/>
              <a:defRPr sz="3200" b="1">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Subtitle</a:t>
            </a:r>
          </a:p>
        </p:txBody>
      </p:sp>
      <p:sp>
        <p:nvSpPr>
          <p:cNvPr id="2" name="Title 1">
            <a:extLst>
              <a:ext uri="{FF2B5EF4-FFF2-40B4-BE49-F238E27FC236}">
                <a16:creationId xmlns:a16="http://schemas.microsoft.com/office/drawing/2014/main" id="{0616DE04-6206-312C-378C-0B49AE3D0E2D}"/>
              </a:ext>
            </a:extLst>
          </p:cNvPr>
          <p:cNvSpPr>
            <a:spLocks noGrp="1"/>
          </p:cNvSpPr>
          <p:nvPr>
            <p:ph type="title" hasCustomPrompt="1"/>
          </p:nvPr>
        </p:nvSpPr>
        <p:spPr>
          <a:xfrm>
            <a:off x="646892" y="-697756"/>
            <a:ext cx="10898216" cy="1280160"/>
          </a:xfrm>
        </p:spPr>
        <p:txBody>
          <a:bodyPr/>
          <a:lstStyle>
            <a:lvl1pPr>
              <a:defRPr/>
            </a:lvl1pPr>
          </a:lstStyle>
          <a:p>
            <a:r>
              <a:rPr lang="en-US"/>
              <a:t>title</a:t>
            </a:r>
          </a:p>
        </p:txBody>
      </p:sp>
    </p:spTree>
    <p:custDataLst>
      <p:tags r:id="rId1"/>
    </p:custDataLst>
    <p:extLst>
      <p:ext uri="{BB962C8B-B14F-4D97-AF65-F5344CB8AC3E}">
        <p14:creationId xmlns:p14="http://schemas.microsoft.com/office/powerpoint/2010/main" val="492235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DA 3 par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57D4A74-0426-D8CB-36FF-A959F989F3E0}"/>
              </a:ext>
            </a:extLst>
          </p:cNvPr>
          <p:cNvSpPr>
            <a:spLocks noGrp="1"/>
          </p:cNvSpPr>
          <p:nvPr>
            <p:ph type="title" hasCustomPrompt="1"/>
          </p:nvPr>
        </p:nvSpPr>
        <p:spPr>
          <a:xfrm>
            <a:off x="639662" y="365129"/>
            <a:ext cx="11015661" cy="1280160"/>
          </a:xfrm>
        </p:spPr>
        <p:txBody>
          <a:bodyPr/>
          <a:lstStyle>
            <a:lvl1pPr>
              <a:defRPr/>
            </a:lvl1pPr>
          </a:lstStyle>
          <a:p>
            <a:r>
              <a:rPr lang="en-US"/>
              <a:t>title</a:t>
            </a:r>
          </a:p>
        </p:txBody>
      </p:sp>
      <p:sp>
        <p:nvSpPr>
          <p:cNvPr id="12" name="Text Placeholder 11">
            <a:extLst>
              <a:ext uri="{FF2B5EF4-FFF2-40B4-BE49-F238E27FC236}">
                <a16:creationId xmlns:a16="http://schemas.microsoft.com/office/drawing/2014/main" id="{6ABE7D04-523B-CE7B-97FC-BCFB30F4C02C}"/>
              </a:ext>
            </a:extLst>
          </p:cNvPr>
          <p:cNvSpPr>
            <a:spLocks noGrp="1"/>
          </p:cNvSpPr>
          <p:nvPr>
            <p:ph type="body" sz="quarter" idx="18" hasCustomPrompt="1"/>
          </p:nvPr>
        </p:nvSpPr>
        <p:spPr>
          <a:xfrm>
            <a:off x="669757" y="1896199"/>
            <a:ext cx="3075093" cy="1018449"/>
          </a:xfrm>
        </p:spPr>
        <p:txBody>
          <a:bodyPr anchor="b">
            <a:noAutofit/>
          </a:bodyPr>
          <a:lstStyle>
            <a:lvl1pPr marL="0" indent="0" algn="ctr">
              <a:lnSpc>
                <a:spcPct val="100000"/>
              </a:lnSpc>
              <a:spcBef>
                <a:spcPts val="1000"/>
              </a:spcBef>
              <a:buNone/>
              <a:defRPr sz="2800" b="1"/>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Subtitle</a:t>
            </a:r>
          </a:p>
        </p:txBody>
      </p:sp>
      <p:sp>
        <p:nvSpPr>
          <p:cNvPr id="13" name="Text Placeholder 11">
            <a:extLst>
              <a:ext uri="{FF2B5EF4-FFF2-40B4-BE49-F238E27FC236}">
                <a16:creationId xmlns:a16="http://schemas.microsoft.com/office/drawing/2014/main" id="{85B55EB0-6B13-82AD-F5DB-0E512CCF1E2D}"/>
              </a:ext>
            </a:extLst>
          </p:cNvPr>
          <p:cNvSpPr>
            <a:spLocks noGrp="1"/>
          </p:cNvSpPr>
          <p:nvPr>
            <p:ph type="body" sz="quarter" idx="19" hasCustomPrompt="1"/>
          </p:nvPr>
        </p:nvSpPr>
        <p:spPr>
          <a:xfrm>
            <a:off x="4436650" y="1870886"/>
            <a:ext cx="3075093" cy="1018449"/>
          </a:xfrm>
        </p:spPr>
        <p:txBody>
          <a:bodyPr anchor="b">
            <a:noAutofit/>
          </a:bodyPr>
          <a:lstStyle>
            <a:lvl1pPr marL="0" indent="0" algn="ctr">
              <a:lnSpc>
                <a:spcPct val="100000"/>
              </a:lnSpc>
              <a:spcBef>
                <a:spcPts val="1000"/>
              </a:spcBef>
              <a:buNone/>
              <a:defRPr sz="2800" b="1"/>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Subtitle</a:t>
            </a:r>
          </a:p>
        </p:txBody>
      </p:sp>
      <p:sp>
        <p:nvSpPr>
          <p:cNvPr id="14" name="Text Placeholder 11">
            <a:extLst>
              <a:ext uri="{FF2B5EF4-FFF2-40B4-BE49-F238E27FC236}">
                <a16:creationId xmlns:a16="http://schemas.microsoft.com/office/drawing/2014/main" id="{4D105B73-C7E2-EB69-E792-8F7103AD23D7}"/>
              </a:ext>
            </a:extLst>
          </p:cNvPr>
          <p:cNvSpPr>
            <a:spLocks noGrp="1"/>
          </p:cNvSpPr>
          <p:nvPr>
            <p:ph type="body" sz="quarter" idx="20" hasCustomPrompt="1"/>
          </p:nvPr>
        </p:nvSpPr>
        <p:spPr>
          <a:xfrm>
            <a:off x="8237411" y="1870886"/>
            <a:ext cx="3075093" cy="1018449"/>
          </a:xfrm>
        </p:spPr>
        <p:txBody>
          <a:bodyPr anchor="b">
            <a:noAutofit/>
          </a:bodyPr>
          <a:lstStyle>
            <a:lvl1pPr marL="0" indent="0" algn="ctr">
              <a:lnSpc>
                <a:spcPct val="100000"/>
              </a:lnSpc>
              <a:spcBef>
                <a:spcPts val="1000"/>
              </a:spcBef>
              <a:buNone/>
              <a:defRPr sz="2800" b="1"/>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Subtitle</a:t>
            </a:r>
          </a:p>
        </p:txBody>
      </p:sp>
      <p:sp>
        <p:nvSpPr>
          <p:cNvPr id="4" name="Text Placeholder 11">
            <a:extLst>
              <a:ext uri="{FF2B5EF4-FFF2-40B4-BE49-F238E27FC236}">
                <a16:creationId xmlns:a16="http://schemas.microsoft.com/office/drawing/2014/main" id="{4B2F329D-D954-F251-6F47-6BB7E4084C08}"/>
              </a:ext>
            </a:extLst>
          </p:cNvPr>
          <p:cNvSpPr>
            <a:spLocks noGrp="1"/>
          </p:cNvSpPr>
          <p:nvPr>
            <p:ph type="body" sz="quarter" idx="15"/>
          </p:nvPr>
        </p:nvSpPr>
        <p:spPr>
          <a:xfrm>
            <a:off x="669757" y="3169103"/>
            <a:ext cx="3075093" cy="2437584"/>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5" name="Text Placeholder 11">
            <a:extLst>
              <a:ext uri="{FF2B5EF4-FFF2-40B4-BE49-F238E27FC236}">
                <a16:creationId xmlns:a16="http://schemas.microsoft.com/office/drawing/2014/main" id="{F9023035-1240-E1EB-357D-55268DB47532}"/>
              </a:ext>
            </a:extLst>
          </p:cNvPr>
          <p:cNvSpPr>
            <a:spLocks noGrp="1"/>
          </p:cNvSpPr>
          <p:nvPr>
            <p:ph type="body" sz="quarter" idx="16"/>
          </p:nvPr>
        </p:nvSpPr>
        <p:spPr>
          <a:xfrm>
            <a:off x="4453584" y="3169103"/>
            <a:ext cx="3075093" cy="2437584"/>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6" name="Text Placeholder 11">
            <a:extLst>
              <a:ext uri="{FF2B5EF4-FFF2-40B4-BE49-F238E27FC236}">
                <a16:creationId xmlns:a16="http://schemas.microsoft.com/office/drawing/2014/main" id="{F5A49662-8CD3-20FC-900D-2CA02AB8A5B1}"/>
              </a:ext>
            </a:extLst>
          </p:cNvPr>
          <p:cNvSpPr>
            <a:spLocks noGrp="1"/>
          </p:cNvSpPr>
          <p:nvPr>
            <p:ph type="body" sz="quarter" idx="17"/>
          </p:nvPr>
        </p:nvSpPr>
        <p:spPr>
          <a:xfrm>
            <a:off x="8237411" y="3169103"/>
            <a:ext cx="3075093" cy="2437584"/>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pic>
        <p:nvPicPr>
          <p:cNvPr id="7" name="Picture 6">
            <a:extLst>
              <a:ext uri="{FF2B5EF4-FFF2-40B4-BE49-F238E27FC236}">
                <a16:creationId xmlns:a16="http://schemas.microsoft.com/office/drawing/2014/main" id="{13B19DBC-70F6-1791-9B48-4A6941F221B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0140696" y="5907024"/>
            <a:ext cx="1548147" cy="589475"/>
          </a:xfrm>
          <a:prstGeom prst="rect">
            <a:avLst/>
          </a:prstGeom>
        </p:spPr>
      </p:pic>
      <p:cxnSp>
        <p:nvCxnSpPr>
          <p:cNvPr id="9" name="Straight Connector 8">
            <a:extLst>
              <a:ext uri="{FF2B5EF4-FFF2-40B4-BE49-F238E27FC236}">
                <a16:creationId xmlns:a16="http://schemas.microsoft.com/office/drawing/2014/main" id="{0412DC2A-9F9F-C99A-775E-ED1CAAD44950}"/>
              </a:ext>
            </a:extLst>
          </p:cNvPr>
          <p:cNvCxnSpPr>
            <a:cxnSpLocks/>
          </p:cNvCxnSpPr>
          <p:nvPr/>
        </p:nvCxnSpPr>
        <p:spPr>
          <a:xfrm>
            <a:off x="639700" y="3048000"/>
            <a:ext cx="31089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CBCF71-0717-F3C5-277C-B73A5A49B67C}"/>
              </a:ext>
            </a:extLst>
          </p:cNvPr>
          <p:cNvCxnSpPr>
            <a:cxnSpLocks/>
          </p:cNvCxnSpPr>
          <p:nvPr/>
        </p:nvCxnSpPr>
        <p:spPr>
          <a:xfrm>
            <a:off x="4419717" y="3048000"/>
            <a:ext cx="31089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0ED3F6-DB62-B048-E070-FEDA1178F3EA}"/>
              </a:ext>
            </a:extLst>
          </p:cNvPr>
          <p:cNvCxnSpPr>
            <a:cxnSpLocks/>
          </p:cNvCxnSpPr>
          <p:nvPr/>
        </p:nvCxnSpPr>
        <p:spPr>
          <a:xfrm>
            <a:off x="8203544" y="3048000"/>
            <a:ext cx="310896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42461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DA long chart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AEBF-5E29-CDC9-7A87-591752132137}"/>
              </a:ext>
            </a:extLst>
          </p:cNvPr>
          <p:cNvSpPr>
            <a:spLocks noGrp="1"/>
          </p:cNvSpPr>
          <p:nvPr>
            <p:ph type="title" hasCustomPrompt="1"/>
          </p:nvPr>
        </p:nvSpPr>
        <p:spPr/>
        <p:txBody>
          <a:bodyPr/>
          <a:lstStyle>
            <a:lvl1pPr>
              <a:defRPr sz="2400" cap="none"/>
            </a:lvl1pPr>
          </a:lstStyle>
          <a:p>
            <a:r>
              <a:rPr lang="en-US"/>
              <a:t>SDM item for IRR chart</a:t>
            </a:r>
          </a:p>
        </p:txBody>
      </p:sp>
    </p:spTree>
    <p:custDataLst>
      <p:tags r:id="rId1"/>
    </p:custDataLst>
    <p:extLst>
      <p:ext uri="{BB962C8B-B14F-4D97-AF65-F5344CB8AC3E}">
        <p14:creationId xmlns:p14="http://schemas.microsoft.com/office/powerpoint/2010/main" val="1906185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DM Decision Poi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E1DC52B-4CED-9D14-7ED9-76FD4E79B36B}"/>
              </a:ext>
            </a:extLst>
          </p:cNvPr>
          <p:cNvSpPr>
            <a:spLocks noGrp="1"/>
          </p:cNvSpPr>
          <p:nvPr>
            <p:ph type="title" hasCustomPrompt="1"/>
          </p:nvPr>
        </p:nvSpPr>
        <p:spPr>
          <a:xfrm>
            <a:off x="639662" y="365129"/>
            <a:ext cx="11015661" cy="1280160"/>
          </a:xfrm>
        </p:spPr>
        <p:txBody>
          <a:bodyPr/>
          <a:lstStyle>
            <a:lvl1pPr>
              <a:defRPr/>
            </a:lvl1pPr>
          </a:lstStyle>
          <a:p>
            <a:r>
              <a:rPr lang="en-US"/>
              <a:t>title</a:t>
            </a:r>
          </a:p>
        </p:txBody>
      </p:sp>
      <p:sp>
        <p:nvSpPr>
          <p:cNvPr id="7" name="Text Placeholder 11">
            <a:extLst>
              <a:ext uri="{FF2B5EF4-FFF2-40B4-BE49-F238E27FC236}">
                <a16:creationId xmlns:a16="http://schemas.microsoft.com/office/drawing/2014/main" id="{150AE453-854F-4319-9EAA-9A55C516EBEA}"/>
              </a:ext>
            </a:extLst>
          </p:cNvPr>
          <p:cNvSpPr>
            <a:spLocks noGrp="1"/>
          </p:cNvSpPr>
          <p:nvPr>
            <p:ph type="body" sz="quarter" idx="13"/>
          </p:nvPr>
        </p:nvSpPr>
        <p:spPr>
          <a:xfrm>
            <a:off x="639700" y="2150371"/>
            <a:ext cx="1589188" cy="2910764"/>
          </a:xfrm>
          <a:prstGeom prst="round2SameRect">
            <a:avLst/>
          </a:prstGeom>
          <a:ln w="38100">
            <a:solidFill>
              <a:schemeClr val="tx2"/>
            </a:solidFill>
          </a:ln>
        </p:spPr>
        <p:txBody>
          <a:bodyPr lIns="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3" name="Text Placeholder 22">
            <a:extLst>
              <a:ext uri="{FF2B5EF4-FFF2-40B4-BE49-F238E27FC236}">
                <a16:creationId xmlns:a16="http://schemas.microsoft.com/office/drawing/2014/main" id="{90FE8A16-F54A-4728-918A-249558F74A00}"/>
              </a:ext>
            </a:extLst>
          </p:cNvPr>
          <p:cNvSpPr>
            <a:spLocks noGrp="1"/>
          </p:cNvSpPr>
          <p:nvPr>
            <p:ph type="body" sz="quarter" idx="18"/>
          </p:nvPr>
        </p:nvSpPr>
        <p:spPr>
          <a:xfrm>
            <a:off x="639700"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4" name="Text Placeholder 11">
            <a:extLst>
              <a:ext uri="{FF2B5EF4-FFF2-40B4-BE49-F238E27FC236}">
                <a16:creationId xmlns:a16="http://schemas.microsoft.com/office/drawing/2014/main" id="{4C114B61-0687-40CA-8BA9-60380FF1DCCB}"/>
              </a:ext>
            </a:extLst>
          </p:cNvPr>
          <p:cNvSpPr>
            <a:spLocks noGrp="1"/>
          </p:cNvSpPr>
          <p:nvPr>
            <p:ph type="body" sz="quarter" idx="19"/>
          </p:nvPr>
        </p:nvSpPr>
        <p:spPr>
          <a:xfrm>
            <a:off x="2524995" y="2150371"/>
            <a:ext cx="1589188" cy="2910764"/>
          </a:xfrm>
          <a:prstGeom prst="round2SameRect">
            <a:avLst/>
          </a:prstGeom>
          <a:ln w="38100">
            <a:solidFill>
              <a:schemeClr val="tx2"/>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5" name="Text Placeholder 24">
            <a:extLst>
              <a:ext uri="{FF2B5EF4-FFF2-40B4-BE49-F238E27FC236}">
                <a16:creationId xmlns:a16="http://schemas.microsoft.com/office/drawing/2014/main" id="{2F1F2824-7E36-432E-B6AE-9FD319A26455}"/>
              </a:ext>
            </a:extLst>
          </p:cNvPr>
          <p:cNvSpPr>
            <a:spLocks noGrp="1"/>
          </p:cNvSpPr>
          <p:nvPr>
            <p:ph type="body" sz="quarter" idx="20"/>
          </p:nvPr>
        </p:nvSpPr>
        <p:spPr>
          <a:xfrm>
            <a:off x="2524995"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6" name="Text Placeholder 11">
            <a:extLst>
              <a:ext uri="{FF2B5EF4-FFF2-40B4-BE49-F238E27FC236}">
                <a16:creationId xmlns:a16="http://schemas.microsoft.com/office/drawing/2014/main" id="{9B2BD596-9625-4271-89D2-8E92C9AD53A0}"/>
              </a:ext>
            </a:extLst>
          </p:cNvPr>
          <p:cNvSpPr>
            <a:spLocks noGrp="1"/>
          </p:cNvSpPr>
          <p:nvPr>
            <p:ph type="body" sz="quarter" idx="21"/>
          </p:nvPr>
        </p:nvSpPr>
        <p:spPr>
          <a:xfrm>
            <a:off x="4410290" y="2150371"/>
            <a:ext cx="1589188" cy="2910764"/>
          </a:xfrm>
          <a:prstGeom prst="round2SameRect">
            <a:avLst/>
          </a:prstGeom>
          <a:ln w="38100">
            <a:solidFill>
              <a:schemeClr val="tx2"/>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7" name="Text Placeholder 26">
            <a:extLst>
              <a:ext uri="{FF2B5EF4-FFF2-40B4-BE49-F238E27FC236}">
                <a16:creationId xmlns:a16="http://schemas.microsoft.com/office/drawing/2014/main" id="{986AAC23-E74B-4E99-921E-F242BE9E58E7}"/>
              </a:ext>
            </a:extLst>
          </p:cNvPr>
          <p:cNvSpPr>
            <a:spLocks noGrp="1"/>
          </p:cNvSpPr>
          <p:nvPr>
            <p:ph type="body" sz="quarter" idx="22"/>
          </p:nvPr>
        </p:nvSpPr>
        <p:spPr>
          <a:xfrm>
            <a:off x="4410290"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8" name="Text Placeholder 11">
            <a:extLst>
              <a:ext uri="{FF2B5EF4-FFF2-40B4-BE49-F238E27FC236}">
                <a16:creationId xmlns:a16="http://schemas.microsoft.com/office/drawing/2014/main" id="{9F109A7E-12DF-4F24-B287-AE06F93F7B4B}"/>
              </a:ext>
            </a:extLst>
          </p:cNvPr>
          <p:cNvSpPr>
            <a:spLocks noGrp="1"/>
          </p:cNvSpPr>
          <p:nvPr>
            <p:ph type="body" sz="quarter" idx="23"/>
          </p:nvPr>
        </p:nvSpPr>
        <p:spPr>
          <a:xfrm>
            <a:off x="6295585" y="2150371"/>
            <a:ext cx="1589188" cy="2910764"/>
          </a:xfrm>
          <a:prstGeom prst="round2SameRect">
            <a:avLst/>
          </a:prstGeom>
          <a:ln w="38100">
            <a:solidFill>
              <a:schemeClr val="tx2"/>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9" name="Text Placeholder 28">
            <a:extLst>
              <a:ext uri="{FF2B5EF4-FFF2-40B4-BE49-F238E27FC236}">
                <a16:creationId xmlns:a16="http://schemas.microsoft.com/office/drawing/2014/main" id="{79A06B24-3592-4E92-8252-4F52C4DB81FC}"/>
              </a:ext>
            </a:extLst>
          </p:cNvPr>
          <p:cNvSpPr>
            <a:spLocks noGrp="1"/>
          </p:cNvSpPr>
          <p:nvPr>
            <p:ph type="body" sz="quarter" idx="24"/>
          </p:nvPr>
        </p:nvSpPr>
        <p:spPr>
          <a:xfrm>
            <a:off x="6295585"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0" name="Text Placeholder 11">
            <a:extLst>
              <a:ext uri="{FF2B5EF4-FFF2-40B4-BE49-F238E27FC236}">
                <a16:creationId xmlns:a16="http://schemas.microsoft.com/office/drawing/2014/main" id="{6DA44ABD-80DC-4082-9365-45FA142B9A68}"/>
              </a:ext>
            </a:extLst>
          </p:cNvPr>
          <p:cNvSpPr>
            <a:spLocks noGrp="1"/>
          </p:cNvSpPr>
          <p:nvPr>
            <p:ph type="body" sz="quarter" idx="25"/>
          </p:nvPr>
        </p:nvSpPr>
        <p:spPr>
          <a:xfrm>
            <a:off x="8180880" y="2150371"/>
            <a:ext cx="1589188" cy="2910764"/>
          </a:xfrm>
          <a:prstGeom prst="round2SameRect">
            <a:avLst/>
          </a:prstGeom>
          <a:ln w="38100">
            <a:solidFill>
              <a:schemeClr val="tx2"/>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1" name="Text Placeholder 30">
            <a:extLst>
              <a:ext uri="{FF2B5EF4-FFF2-40B4-BE49-F238E27FC236}">
                <a16:creationId xmlns:a16="http://schemas.microsoft.com/office/drawing/2014/main" id="{B3E347B9-E533-4C03-967E-795B2C3BB557}"/>
              </a:ext>
            </a:extLst>
          </p:cNvPr>
          <p:cNvSpPr>
            <a:spLocks noGrp="1"/>
          </p:cNvSpPr>
          <p:nvPr>
            <p:ph type="body" sz="quarter" idx="26"/>
          </p:nvPr>
        </p:nvSpPr>
        <p:spPr>
          <a:xfrm>
            <a:off x="8180880"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2" name="Text Placeholder 11">
            <a:extLst>
              <a:ext uri="{FF2B5EF4-FFF2-40B4-BE49-F238E27FC236}">
                <a16:creationId xmlns:a16="http://schemas.microsoft.com/office/drawing/2014/main" id="{64BE9C1E-0233-43AC-B8DA-A72F3D0E5A68}"/>
              </a:ext>
            </a:extLst>
          </p:cNvPr>
          <p:cNvSpPr>
            <a:spLocks noGrp="1"/>
          </p:cNvSpPr>
          <p:nvPr>
            <p:ph type="body" sz="quarter" idx="27"/>
          </p:nvPr>
        </p:nvSpPr>
        <p:spPr>
          <a:xfrm>
            <a:off x="10066174" y="2150371"/>
            <a:ext cx="1589188" cy="2910764"/>
          </a:xfrm>
          <a:prstGeom prst="round2SameRect">
            <a:avLst/>
          </a:prstGeom>
          <a:ln w="38100">
            <a:solidFill>
              <a:schemeClr val="tx2"/>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3" name="Text Placeholder 32">
            <a:extLst>
              <a:ext uri="{FF2B5EF4-FFF2-40B4-BE49-F238E27FC236}">
                <a16:creationId xmlns:a16="http://schemas.microsoft.com/office/drawing/2014/main" id="{8BF2E050-8361-4DCD-9D17-815023F52759}"/>
              </a:ext>
            </a:extLst>
          </p:cNvPr>
          <p:cNvSpPr>
            <a:spLocks noGrp="1"/>
          </p:cNvSpPr>
          <p:nvPr>
            <p:ph type="body" sz="quarter" idx="28"/>
          </p:nvPr>
        </p:nvSpPr>
        <p:spPr>
          <a:xfrm>
            <a:off x="10066174"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344375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DA SDM Decision Point with icons">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6562CA2-9E2A-AA1A-9568-FB47A7248937}"/>
              </a:ext>
            </a:extLst>
          </p:cNvPr>
          <p:cNvSpPr>
            <a:spLocks noGrp="1"/>
          </p:cNvSpPr>
          <p:nvPr>
            <p:ph type="title" hasCustomPrompt="1"/>
          </p:nvPr>
        </p:nvSpPr>
        <p:spPr>
          <a:xfrm>
            <a:off x="639662" y="365129"/>
            <a:ext cx="11015661" cy="1280160"/>
          </a:xfrm>
        </p:spPr>
        <p:txBody>
          <a:bodyPr/>
          <a:lstStyle>
            <a:lvl1pPr>
              <a:defRPr/>
            </a:lvl1pPr>
          </a:lstStyle>
          <a:p>
            <a:r>
              <a:rPr lang="en-US"/>
              <a:t>title</a:t>
            </a:r>
          </a:p>
        </p:txBody>
      </p:sp>
      <p:sp>
        <p:nvSpPr>
          <p:cNvPr id="7" name="Text Placeholder 11">
            <a:extLst>
              <a:ext uri="{FF2B5EF4-FFF2-40B4-BE49-F238E27FC236}">
                <a16:creationId xmlns:a16="http://schemas.microsoft.com/office/drawing/2014/main" id="{150AE453-854F-4319-9EAA-9A55C516EBEA}"/>
              </a:ext>
            </a:extLst>
          </p:cNvPr>
          <p:cNvSpPr>
            <a:spLocks noGrp="1"/>
          </p:cNvSpPr>
          <p:nvPr>
            <p:ph type="body" sz="quarter" idx="13"/>
          </p:nvPr>
        </p:nvSpPr>
        <p:spPr>
          <a:xfrm>
            <a:off x="639700" y="2150371"/>
            <a:ext cx="1589188" cy="2910764"/>
          </a:xfrm>
          <a:prstGeom prst="round2SameRect">
            <a:avLst/>
          </a:prstGeom>
          <a:ln w="38100">
            <a:solidFill>
              <a:schemeClr val="tx2"/>
            </a:solidFill>
          </a:ln>
        </p:spPr>
        <p:txBody>
          <a:bodyPr lIns="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3" name="Text Placeholder 22">
            <a:extLst>
              <a:ext uri="{FF2B5EF4-FFF2-40B4-BE49-F238E27FC236}">
                <a16:creationId xmlns:a16="http://schemas.microsoft.com/office/drawing/2014/main" id="{90FE8A16-F54A-4728-918A-249558F74A00}"/>
              </a:ext>
            </a:extLst>
          </p:cNvPr>
          <p:cNvSpPr>
            <a:spLocks noGrp="1"/>
          </p:cNvSpPr>
          <p:nvPr>
            <p:ph type="body" sz="quarter" idx="18"/>
          </p:nvPr>
        </p:nvSpPr>
        <p:spPr>
          <a:xfrm>
            <a:off x="639700"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4" name="Text Placeholder 11">
            <a:extLst>
              <a:ext uri="{FF2B5EF4-FFF2-40B4-BE49-F238E27FC236}">
                <a16:creationId xmlns:a16="http://schemas.microsoft.com/office/drawing/2014/main" id="{4C114B61-0687-40CA-8BA9-60380FF1DCCB}"/>
              </a:ext>
            </a:extLst>
          </p:cNvPr>
          <p:cNvSpPr>
            <a:spLocks noGrp="1"/>
          </p:cNvSpPr>
          <p:nvPr>
            <p:ph type="body" sz="quarter" idx="19"/>
          </p:nvPr>
        </p:nvSpPr>
        <p:spPr>
          <a:xfrm>
            <a:off x="2524995" y="2150371"/>
            <a:ext cx="1589188" cy="2910764"/>
          </a:xfrm>
          <a:prstGeom prst="round2SameRect">
            <a:avLst/>
          </a:prstGeom>
          <a:ln w="38100">
            <a:solidFill>
              <a:schemeClr val="tx2"/>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5" name="Text Placeholder 24">
            <a:extLst>
              <a:ext uri="{FF2B5EF4-FFF2-40B4-BE49-F238E27FC236}">
                <a16:creationId xmlns:a16="http://schemas.microsoft.com/office/drawing/2014/main" id="{2F1F2824-7E36-432E-B6AE-9FD319A26455}"/>
              </a:ext>
            </a:extLst>
          </p:cNvPr>
          <p:cNvSpPr>
            <a:spLocks noGrp="1"/>
          </p:cNvSpPr>
          <p:nvPr>
            <p:ph type="body" sz="quarter" idx="20"/>
          </p:nvPr>
        </p:nvSpPr>
        <p:spPr>
          <a:xfrm>
            <a:off x="2524995"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6" name="Text Placeholder 11">
            <a:extLst>
              <a:ext uri="{FF2B5EF4-FFF2-40B4-BE49-F238E27FC236}">
                <a16:creationId xmlns:a16="http://schemas.microsoft.com/office/drawing/2014/main" id="{9B2BD596-9625-4271-89D2-8E92C9AD53A0}"/>
              </a:ext>
            </a:extLst>
          </p:cNvPr>
          <p:cNvSpPr>
            <a:spLocks noGrp="1"/>
          </p:cNvSpPr>
          <p:nvPr>
            <p:ph type="body" sz="quarter" idx="21"/>
          </p:nvPr>
        </p:nvSpPr>
        <p:spPr>
          <a:xfrm>
            <a:off x="4410290" y="2150371"/>
            <a:ext cx="1589188" cy="2910764"/>
          </a:xfrm>
          <a:prstGeom prst="round2SameRect">
            <a:avLst/>
          </a:prstGeom>
          <a:ln w="38100">
            <a:solidFill>
              <a:schemeClr val="tx2"/>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7" name="Text Placeholder 26">
            <a:extLst>
              <a:ext uri="{FF2B5EF4-FFF2-40B4-BE49-F238E27FC236}">
                <a16:creationId xmlns:a16="http://schemas.microsoft.com/office/drawing/2014/main" id="{986AAC23-E74B-4E99-921E-F242BE9E58E7}"/>
              </a:ext>
            </a:extLst>
          </p:cNvPr>
          <p:cNvSpPr>
            <a:spLocks noGrp="1"/>
          </p:cNvSpPr>
          <p:nvPr>
            <p:ph type="body" sz="quarter" idx="22"/>
          </p:nvPr>
        </p:nvSpPr>
        <p:spPr>
          <a:xfrm>
            <a:off x="4410290"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8" name="Text Placeholder 11">
            <a:extLst>
              <a:ext uri="{FF2B5EF4-FFF2-40B4-BE49-F238E27FC236}">
                <a16:creationId xmlns:a16="http://schemas.microsoft.com/office/drawing/2014/main" id="{9F109A7E-12DF-4F24-B287-AE06F93F7B4B}"/>
              </a:ext>
            </a:extLst>
          </p:cNvPr>
          <p:cNvSpPr>
            <a:spLocks noGrp="1"/>
          </p:cNvSpPr>
          <p:nvPr>
            <p:ph type="body" sz="quarter" idx="23"/>
          </p:nvPr>
        </p:nvSpPr>
        <p:spPr>
          <a:xfrm>
            <a:off x="6295585" y="2150371"/>
            <a:ext cx="1589188" cy="2910764"/>
          </a:xfrm>
          <a:prstGeom prst="round2SameRect">
            <a:avLst/>
          </a:prstGeom>
          <a:ln w="38100">
            <a:solidFill>
              <a:schemeClr val="tx2"/>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9" name="Text Placeholder 28">
            <a:extLst>
              <a:ext uri="{FF2B5EF4-FFF2-40B4-BE49-F238E27FC236}">
                <a16:creationId xmlns:a16="http://schemas.microsoft.com/office/drawing/2014/main" id="{79A06B24-3592-4E92-8252-4F52C4DB81FC}"/>
              </a:ext>
            </a:extLst>
          </p:cNvPr>
          <p:cNvSpPr>
            <a:spLocks noGrp="1"/>
          </p:cNvSpPr>
          <p:nvPr>
            <p:ph type="body" sz="quarter" idx="24"/>
          </p:nvPr>
        </p:nvSpPr>
        <p:spPr>
          <a:xfrm>
            <a:off x="6295585"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0" name="Text Placeholder 11">
            <a:extLst>
              <a:ext uri="{FF2B5EF4-FFF2-40B4-BE49-F238E27FC236}">
                <a16:creationId xmlns:a16="http://schemas.microsoft.com/office/drawing/2014/main" id="{6DA44ABD-80DC-4082-9365-45FA142B9A68}"/>
              </a:ext>
            </a:extLst>
          </p:cNvPr>
          <p:cNvSpPr>
            <a:spLocks noGrp="1"/>
          </p:cNvSpPr>
          <p:nvPr>
            <p:ph type="body" sz="quarter" idx="25"/>
          </p:nvPr>
        </p:nvSpPr>
        <p:spPr>
          <a:xfrm>
            <a:off x="8180880" y="2150371"/>
            <a:ext cx="1589188" cy="2910764"/>
          </a:xfrm>
          <a:prstGeom prst="round2SameRect">
            <a:avLst/>
          </a:prstGeom>
          <a:ln w="38100">
            <a:solidFill>
              <a:schemeClr val="tx2"/>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1" name="Text Placeholder 30">
            <a:extLst>
              <a:ext uri="{FF2B5EF4-FFF2-40B4-BE49-F238E27FC236}">
                <a16:creationId xmlns:a16="http://schemas.microsoft.com/office/drawing/2014/main" id="{B3E347B9-E533-4C03-967E-795B2C3BB557}"/>
              </a:ext>
            </a:extLst>
          </p:cNvPr>
          <p:cNvSpPr>
            <a:spLocks noGrp="1"/>
          </p:cNvSpPr>
          <p:nvPr>
            <p:ph type="body" sz="quarter" idx="26"/>
          </p:nvPr>
        </p:nvSpPr>
        <p:spPr>
          <a:xfrm>
            <a:off x="8180880"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2" name="Text Placeholder 11">
            <a:extLst>
              <a:ext uri="{FF2B5EF4-FFF2-40B4-BE49-F238E27FC236}">
                <a16:creationId xmlns:a16="http://schemas.microsoft.com/office/drawing/2014/main" id="{64BE9C1E-0233-43AC-B8DA-A72F3D0E5A68}"/>
              </a:ext>
            </a:extLst>
          </p:cNvPr>
          <p:cNvSpPr>
            <a:spLocks noGrp="1"/>
          </p:cNvSpPr>
          <p:nvPr>
            <p:ph type="body" sz="quarter" idx="27"/>
          </p:nvPr>
        </p:nvSpPr>
        <p:spPr>
          <a:xfrm>
            <a:off x="10066174" y="2150371"/>
            <a:ext cx="1589188" cy="2910764"/>
          </a:xfrm>
          <a:prstGeom prst="round2SameRect">
            <a:avLst/>
          </a:prstGeom>
          <a:ln w="38100">
            <a:solidFill>
              <a:schemeClr val="tx2"/>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3" name="Text Placeholder 32">
            <a:extLst>
              <a:ext uri="{FF2B5EF4-FFF2-40B4-BE49-F238E27FC236}">
                <a16:creationId xmlns:a16="http://schemas.microsoft.com/office/drawing/2014/main" id="{8BF2E050-8361-4DCD-9D17-815023F52759}"/>
              </a:ext>
            </a:extLst>
          </p:cNvPr>
          <p:cNvSpPr>
            <a:spLocks noGrp="1"/>
          </p:cNvSpPr>
          <p:nvPr>
            <p:ph type="body" sz="quarter" idx="28"/>
          </p:nvPr>
        </p:nvSpPr>
        <p:spPr>
          <a:xfrm>
            <a:off x="10066174"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tx2"/>
          </a:solidFill>
          <a:ln w="38100">
            <a:solidFill>
              <a:schemeClr val="tx2"/>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grpSp>
        <p:nvGrpSpPr>
          <p:cNvPr id="51" name="Graphic 44">
            <a:extLst>
              <a:ext uri="{FF2B5EF4-FFF2-40B4-BE49-F238E27FC236}">
                <a16:creationId xmlns:a16="http://schemas.microsoft.com/office/drawing/2014/main" id="{0A62A151-77DD-4E1A-B547-4391FC511E88}"/>
              </a:ext>
              <a:ext uri="{C183D7F6-B498-43B3-948B-1728B52AA6E4}">
                <adec:decorative xmlns:adec="http://schemas.microsoft.com/office/drawing/2017/decorative" val="1"/>
              </a:ext>
            </a:extLst>
          </p:cNvPr>
          <p:cNvGrpSpPr/>
          <p:nvPr/>
        </p:nvGrpSpPr>
        <p:grpSpPr>
          <a:xfrm>
            <a:off x="4701901" y="3941021"/>
            <a:ext cx="1049102" cy="629414"/>
            <a:chOff x="4701901" y="3790893"/>
            <a:chExt cx="1049102" cy="629414"/>
          </a:xfrm>
          <a:solidFill>
            <a:schemeClr val="accent1"/>
          </a:solidFill>
        </p:grpSpPr>
        <p:sp>
          <p:nvSpPr>
            <p:cNvPr id="52" name="Freeform: Shape 51">
              <a:extLst>
                <a:ext uri="{FF2B5EF4-FFF2-40B4-BE49-F238E27FC236}">
                  <a16:creationId xmlns:a16="http://schemas.microsoft.com/office/drawing/2014/main" id="{92265B44-070E-4632-BDC6-78C951A8A93D}"/>
                </a:ext>
              </a:extLst>
            </p:cNvPr>
            <p:cNvSpPr/>
            <p:nvPr/>
          </p:nvSpPr>
          <p:spPr>
            <a:xfrm>
              <a:off x="4701901" y="3872753"/>
              <a:ext cx="412143" cy="464639"/>
            </a:xfrm>
            <a:custGeom>
              <a:avLst/>
              <a:gdLst>
                <a:gd name="connsiteX0" fmla="*/ 350048 w 412143"/>
                <a:gd name="connsiteY0" fmla="*/ 464639 h 464639"/>
                <a:gd name="connsiteX1" fmla="*/ 412144 w 412143"/>
                <a:gd name="connsiteY1" fmla="*/ 306644 h 464639"/>
                <a:gd name="connsiteX2" fmla="*/ 244410 w 412143"/>
                <a:gd name="connsiteY2" fmla="*/ 0 h 464639"/>
                <a:gd name="connsiteX3" fmla="*/ 421 w 412143"/>
                <a:gd name="connsiteY3" fmla="*/ 464639 h 464639"/>
                <a:gd name="connsiteX4" fmla="*/ 350048 w 412143"/>
                <a:gd name="connsiteY4" fmla="*/ 464639 h 46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143" h="464639">
                  <a:moveTo>
                    <a:pt x="350048" y="464639"/>
                  </a:moveTo>
                  <a:cubicBezTo>
                    <a:pt x="342548" y="425015"/>
                    <a:pt x="357268" y="350075"/>
                    <a:pt x="412144" y="306644"/>
                  </a:cubicBezTo>
                  <a:lnTo>
                    <a:pt x="244410" y="0"/>
                  </a:lnTo>
                  <a:cubicBezTo>
                    <a:pt x="32658" y="135664"/>
                    <a:pt x="-4588" y="350103"/>
                    <a:pt x="421" y="464639"/>
                  </a:cubicBezTo>
                  <a:lnTo>
                    <a:pt x="350048" y="464639"/>
                  </a:lnTo>
                  <a:close/>
                </a:path>
              </a:pathLst>
            </a:custGeom>
            <a:solidFill>
              <a:schemeClr val="tx2"/>
            </a:solidFill>
            <a:ln w="278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046E9FF-C8A1-4FFA-8AF5-FC19FDC97532}"/>
                </a:ext>
              </a:extLst>
            </p:cNvPr>
            <p:cNvSpPr/>
            <p:nvPr/>
          </p:nvSpPr>
          <p:spPr>
            <a:xfrm>
              <a:off x="4984257" y="3790893"/>
              <a:ext cx="766747" cy="546555"/>
            </a:xfrm>
            <a:custGeom>
              <a:avLst/>
              <a:gdLst>
                <a:gd name="connsiteX0" fmla="*/ 354384 w 766747"/>
                <a:gd name="connsiteY0" fmla="*/ 386573 h 546555"/>
                <a:gd name="connsiteX1" fmla="*/ 499955 w 766747"/>
                <a:gd name="connsiteY1" fmla="*/ 119694 h 546555"/>
                <a:gd name="connsiteX2" fmla="*/ 721613 w 766747"/>
                <a:gd name="connsiteY2" fmla="*/ 502341 h 546555"/>
                <a:gd name="connsiteX3" fmla="*/ 418886 w 766747"/>
                <a:gd name="connsiteY3" fmla="*/ 502341 h 546555"/>
                <a:gd name="connsiteX4" fmla="*/ 420369 w 766747"/>
                <a:gd name="connsiteY4" fmla="*/ 524448 h 546555"/>
                <a:gd name="connsiteX5" fmla="*/ 418886 w 766747"/>
                <a:gd name="connsiteY5" fmla="*/ 546555 h 546555"/>
                <a:gd name="connsiteX6" fmla="*/ 766331 w 766747"/>
                <a:gd name="connsiteY6" fmla="*/ 546555 h 546555"/>
                <a:gd name="connsiteX7" fmla="*/ 502585 w 766747"/>
                <a:gd name="connsiteY7" fmla="*/ 69715 h 546555"/>
                <a:gd name="connsiteX8" fmla="*/ 0 w 766747"/>
                <a:gd name="connsiteY8" fmla="*/ 59249 h 546555"/>
                <a:gd name="connsiteX9" fmla="*/ 167118 w 766747"/>
                <a:gd name="connsiteY9" fmla="*/ 364746 h 546555"/>
                <a:gd name="connsiteX10" fmla="*/ 354384 w 766747"/>
                <a:gd name="connsiteY10" fmla="*/ 386573 h 54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747" h="546555">
                  <a:moveTo>
                    <a:pt x="354384" y="386573"/>
                  </a:moveTo>
                  <a:lnTo>
                    <a:pt x="499955" y="119694"/>
                  </a:lnTo>
                  <a:cubicBezTo>
                    <a:pt x="631338" y="203561"/>
                    <a:pt x="714421" y="346920"/>
                    <a:pt x="721613" y="502341"/>
                  </a:cubicBezTo>
                  <a:lnTo>
                    <a:pt x="418886" y="502341"/>
                  </a:lnTo>
                  <a:cubicBezTo>
                    <a:pt x="419782" y="509617"/>
                    <a:pt x="420369" y="516949"/>
                    <a:pt x="420369" y="524448"/>
                  </a:cubicBezTo>
                  <a:cubicBezTo>
                    <a:pt x="420369" y="531976"/>
                    <a:pt x="419754" y="539308"/>
                    <a:pt x="418886" y="546555"/>
                  </a:cubicBezTo>
                  <a:lnTo>
                    <a:pt x="766331" y="546555"/>
                  </a:lnTo>
                  <a:cubicBezTo>
                    <a:pt x="773466" y="367041"/>
                    <a:pt x="689040" y="176444"/>
                    <a:pt x="502585" y="69715"/>
                  </a:cubicBezTo>
                  <a:cubicBezTo>
                    <a:pt x="305301" y="-43255"/>
                    <a:pt x="104379" y="1995"/>
                    <a:pt x="0" y="59249"/>
                  </a:cubicBezTo>
                  <a:lnTo>
                    <a:pt x="167118" y="364746"/>
                  </a:lnTo>
                  <a:cubicBezTo>
                    <a:pt x="223673" y="342331"/>
                    <a:pt x="290582" y="337546"/>
                    <a:pt x="354384" y="386573"/>
                  </a:cubicBezTo>
                  <a:close/>
                </a:path>
              </a:pathLst>
            </a:custGeom>
            <a:solidFill>
              <a:schemeClr val="accent1"/>
            </a:solidFill>
            <a:ln w="278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39A7284-3338-4416-A4AC-D87AB0513E32}"/>
                </a:ext>
              </a:extLst>
            </p:cNvPr>
            <p:cNvSpPr/>
            <p:nvPr/>
          </p:nvSpPr>
          <p:spPr>
            <a:xfrm>
              <a:off x="5122552" y="4206238"/>
              <a:ext cx="299712" cy="214069"/>
            </a:xfrm>
            <a:custGeom>
              <a:avLst/>
              <a:gdLst>
                <a:gd name="connsiteX0" fmla="*/ 294303 w 299712"/>
                <a:gd name="connsiteY0" fmla="*/ 51 h 214069"/>
                <a:gd name="connsiteX1" fmla="*/ 157743 w 299712"/>
                <a:gd name="connsiteY1" fmla="*/ 18436 h 214069"/>
                <a:gd name="connsiteX2" fmla="*/ 104994 w 299712"/>
                <a:gd name="connsiteY2" fmla="*/ 4109 h 214069"/>
                <a:gd name="connsiteX3" fmla="*/ 0 w 299712"/>
                <a:gd name="connsiteY3" fmla="*/ 109075 h 214069"/>
                <a:gd name="connsiteX4" fmla="*/ 104994 w 299712"/>
                <a:gd name="connsiteY4" fmla="*/ 214070 h 214069"/>
                <a:gd name="connsiteX5" fmla="*/ 209681 w 299712"/>
                <a:gd name="connsiteY5" fmla="*/ 114476 h 214069"/>
                <a:gd name="connsiteX6" fmla="*/ 298613 w 299712"/>
                <a:gd name="connsiteY6" fmla="*/ 7915 h 214069"/>
                <a:gd name="connsiteX7" fmla="*/ 294303 w 299712"/>
                <a:gd name="connsiteY7" fmla="*/ 51 h 21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712" h="214069">
                  <a:moveTo>
                    <a:pt x="294303" y="51"/>
                  </a:moveTo>
                  <a:lnTo>
                    <a:pt x="157743" y="18436"/>
                  </a:lnTo>
                  <a:cubicBezTo>
                    <a:pt x="141625" y="9062"/>
                    <a:pt x="123436" y="4109"/>
                    <a:pt x="104994" y="4109"/>
                  </a:cubicBezTo>
                  <a:cubicBezTo>
                    <a:pt x="47124" y="4109"/>
                    <a:pt x="0" y="51205"/>
                    <a:pt x="0" y="109075"/>
                  </a:cubicBezTo>
                  <a:cubicBezTo>
                    <a:pt x="0" y="166973"/>
                    <a:pt x="47124" y="214070"/>
                    <a:pt x="104994" y="214070"/>
                  </a:cubicBezTo>
                  <a:cubicBezTo>
                    <a:pt x="161213" y="214070"/>
                    <a:pt x="206883" y="170443"/>
                    <a:pt x="209681" y="114476"/>
                  </a:cubicBezTo>
                  <a:lnTo>
                    <a:pt x="298613" y="7915"/>
                  </a:lnTo>
                  <a:cubicBezTo>
                    <a:pt x="301439" y="3605"/>
                    <a:pt x="298389" y="-508"/>
                    <a:pt x="294303" y="51"/>
                  </a:cubicBezTo>
                  <a:close/>
                </a:path>
              </a:pathLst>
            </a:custGeom>
            <a:solidFill>
              <a:schemeClr val="tx2"/>
            </a:solidFill>
            <a:ln w="2787" cap="flat">
              <a:noFill/>
              <a:prstDash val="solid"/>
              <a:miter/>
            </a:ln>
          </p:spPr>
          <p:txBody>
            <a:bodyPr rtlCol="0" anchor="ctr"/>
            <a:lstStyle/>
            <a:p>
              <a:endParaRPr lang="en-US"/>
            </a:p>
          </p:txBody>
        </p:sp>
      </p:grpSp>
      <p:grpSp>
        <p:nvGrpSpPr>
          <p:cNvPr id="55" name="Graphic 35">
            <a:extLst>
              <a:ext uri="{FF2B5EF4-FFF2-40B4-BE49-F238E27FC236}">
                <a16:creationId xmlns:a16="http://schemas.microsoft.com/office/drawing/2014/main" id="{8606B099-56B1-49C1-BD0B-7F3BFA8A08AA}"/>
              </a:ext>
              <a:ext uri="{C183D7F6-B498-43B3-948B-1728B52AA6E4}">
                <adec:decorative xmlns:adec="http://schemas.microsoft.com/office/drawing/2017/decorative" val="1"/>
              </a:ext>
            </a:extLst>
          </p:cNvPr>
          <p:cNvGrpSpPr/>
          <p:nvPr/>
        </p:nvGrpSpPr>
        <p:grpSpPr>
          <a:xfrm>
            <a:off x="6632979" y="3946105"/>
            <a:ext cx="909173" cy="723681"/>
            <a:chOff x="6632979" y="3795977"/>
            <a:chExt cx="909173" cy="723681"/>
          </a:xfrm>
          <a:solidFill>
            <a:schemeClr val="accent1"/>
          </a:solidFill>
        </p:grpSpPr>
        <p:sp>
          <p:nvSpPr>
            <p:cNvPr id="56" name="Freeform: Shape 55">
              <a:extLst>
                <a:ext uri="{FF2B5EF4-FFF2-40B4-BE49-F238E27FC236}">
                  <a16:creationId xmlns:a16="http://schemas.microsoft.com/office/drawing/2014/main" id="{056AF6ED-157B-47F7-8E06-B7BB78279859}"/>
                </a:ext>
              </a:extLst>
            </p:cNvPr>
            <p:cNvSpPr/>
            <p:nvPr/>
          </p:nvSpPr>
          <p:spPr>
            <a:xfrm>
              <a:off x="7003964" y="3995838"/>
              <a:ext cx="167204" cy="167204"/>
            </a:xfrm>
            <a:custGeom>
              <a:avLst/>
              <a:gdLst>
                <a:gd name="connsiteX0" fmla="*/ 167204 w 167204"/>
                <a:gd name="connsiteY0" fmla="*/ 83602 h 167204"/>
                <a:gd name="connsiteX1" fmla="*/ 83602 w 167204"/>
                <a:gd name="connsiteY1" fmla="*/ 0 h 167204"/>
                <a:gd name="connsiteX2" fmla="*/ 0 w 167204"/>
                <a:gd name="connsiteY2" fmla="*/ 83602 h 167204"/>
                <a:gd name="connsiteX3" fmla="*/ 83602 w 167204"/>
                <a:gd name="connsiteY3" fmla="*/ 167204 h 167204"/>
                <a:gd name="connsiteX4" fmla="*/ 167204 w 167204"/>
                <a:gd name="connsiteY4" fmla="*/ 83602 h 1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04" h="167204">
                  <a:moveTo>
                    <a:pt x="167204" y="83602"/>
                  </a:moveTo>
                  <a:cubicBezTo>
                    <a:pt x="167204" y="37882"/>
                    <a:pt x="129322" y="0"/>
                    <a:pt x="83602" y="0"/>
                  </a:cubicBezTo>
                  <a:cubicBezTo>
                    <a:pt x="37882" y="0"/>
                    <a:pt x="0" y="37882"/>
                    <a:pt x="0" y="83602"/>
                  </a:cubicBezTo>
                  <a:cubicBezTo>
                    <a:pt x="0" y="129322"/>
                    <a:pt x="37882" y="167204"/>
                    <a:pt x="83602" y="167204"/>
                  </a:cubicBezTo>
                  <a:cubicBezTo>
                    <a:pt x="129322" y="167204"/>
                    <a:pt x="167204" y="129322"/>
                    <a:pt x="167204" y="83602"/>
                  </a:cubicBezTo>
                  <a:close/>
                </a:path>
              </a:pathLst>
            </a:custGeom>
            <a:solidFill>
              <a:schemeClr val="tx2"/>
            </a:solidFill>
            <a:ln w="13013" cap="flat">
              <a:solidFill>
                <a:schemeClr val="tx2"/>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A1EC909-D819-4977-82D7-10B313CBD823}"/>
                </a:ext>
              </a:extLst>
            </p:cNvPr>
            <p:cNvSpPr/>
            <p:nvPr/>
          </p:nvSpPr>
          <p:spPr>
            <a:xfrm>
              <a:off x="6938649" y="4185250"/>
              <a:ext cx="297832" cy="128015"/>
            </a:xfrm>
            <a:custGeom>
              <a:avLst/>
              <a:gdLst>
                <a:gd name="connsiteX0" fmla="*/ 0 w 297832"/>
                <a:gd name="connsiteY0" fmla="*/ 105809 h 128015"/>
                <a:gd name="connsiteX1" fmla="*/ 0 w 297832"/>
                <a:gd name="connsiteY1" fmla="*/ 128016 h 128015"/>
                <a:gd name="connsiteX2" fmla="*/ 297833 w 297832"/>
                <a:gd name="connsiteY2" fmla="*/ 128016 h 128015"/>
                <a:gd name="connsiteX3" fmla="*/ 297833 w 297832"/>
                <a:gd name="connsiteY3" fmla="*/ 105809 h 128015"/>
                <a:gd name="connsiteX4" fmla="*/ 197249 w 297832"/>
                <a:gd name="connsiteY4" fmla="*/ 0 h 128015"/>
                <a:gd name="connsiteX5" fmla="*/ 148916 w 297832"/>
                <a:gd name="connsiteY5" fmla="*/ 48333 h 128015"/>
                <a:gd name="connsiteX6" fmla="*/ 100584 w 297832"/>
                <a:gd name="connsiteY6" fmla="*/ 0 h 128015"/>
                <a:gd name="connsiteX7" fmla="*/ 0 w 297832"/>
                <a:gd name="connsiteY7" fmla="*/ 105809 h 12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832" h="128015">
                  <a:moveTo>
                    <a:pt x="0" y="105809"/>
                  </a:moveTo>
                  <a:lnTo>
                    <a:pt x="0" y="128016"/>
                  </a:lnTo>
                  <a:lnTo>
                    <a:pt x="297833" y="128016"/>
                  </a:lnTo>
                  <a:lnTo>
                    <a:pt x="297833" y="105809"/>
                  </a:lnTo>
                  <a:cubicBezTo>
                    <a:pt x="295220" y="57477"/>
                    <a:pt x="280851" y="3919"/>
                    <a:pt x="197249" y="0"/>
                  </a:cubicBezTo>
                  <a:lnTo>
                    <a:pt x="148916" y="48333"/>
                  </a:lnTo>
                  <a:lnTo>
                    <a:pt x="100584" y="0"/>
                  </a:lnTo>
                  <a:cubicBezTo>
                    <a:pt x="15675" y="3919"/>
                    <a:pt x="1306" y="60089"/>
                    <a:pt x="0" y="105809"/>
                  </a:cubicBezTo>
                  <a:close/>
                </a:path>
              </a:pathLst>
            </a:custGeom>
            <a:solidFill>
              <a:schemeClr val="tx2"/>
            </a:solidFill>
            <a:ln w="13013" cap="flat">
              <a:solidFill>
                <a:schemeClr val="tx2"/>
              </a:solid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14B3FAB-E2FD-478C-B9A8-B2576DA88401}"/>
                </a:ext>
              </a:extLst>
            </p:cNvPr>
            <p:cNvSpPr/>
            <p:nvPr/>
          </p:nvSpPr>
          <p:spPr>
            <a:xfrm>
              <a:off x="6681311" y="4035027"/>
              <a:ext cx="125403" cy="125403"/>
            </a:xfrm>
            <a:custGeom>
              <a:avLst/>
              <a:gdLst>
                <a:gd name="connsiteX0" fmla="*/ 62702 w 125403"/>
                <a:gd name="connsiteY0" fmla="*/ 125403 h 125403"/>
                <a:gd name="connsiteX1" fmla="*/ 125403 w 125403"/>
                <a:gd name="connsiteY1" fmla="*/ 62702 h 125403"/>
                <a:gd name="connsiteX2" fmla="*/ 62702 w 125403"/>
                <a:gd name="connsiteY2" fmla="*/ 0 h 125403"/>
                <a:gd name="connsiteX3" fmla="*/ 0 w 125403"/>
                <a:gd name="connsiteY3" fmla="*/ 62702 h 125403"/>
                <a:gd name="connsiteX4" fmla="*/ 62702 w 125403"/>
                <a:gd name="connsiteY4" fmla="*/ 125403 h 12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03" h="125403">
                  <a:moveTo>
                    <a:pt x="62702" y="125403"/>
                  </a:moveTo>
                  <a:cubicBezTo>
                    <a:pt x="97971" y="125403"/>
                    <a:pt x="125403" y="97971"/>
                    <a:pt x="125403" y="62702"/>
                  </a:cubicBezTo>
                  <a:cubicBezTo>
                    <a:pt x="125403" y="28738"/>
                    <a:pt x="97971" y="0"/>
                    <a:pt x="62702" y="0"/>
                  </a:cubicBezTo>
                  <a:cubicBezTo>
                    <a:pt x="28738" y="0"/>
                    <a:pt x="0" y="27432"/>
                    <a:pt x="0" y="62702"/>
                  </a:cubicBezTo>
                  <a:cubicBezTo>
                    <a:pt x="0" y="97971"/>
                    <a:pt x="28738" y="125403"/>
                    <a:pt x="62702" y="125403"/>
                  </a:cubicBezTo>
                  <a:close/>
                </a:path>
              </a:pathLst>
            </a:custGeom>
            <a:solidFill>
              <a:schemeClr val="tx2"/>
            </a:solidFill>
            <a:ln w="13013" cap="flat">
              <a:solidFill>
                <a:schemeClr val="tx2"/>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2C887F5-8A8B-491D-97CA-DC39277BD18C}"/>
                </a:ext>
              </a:extLst>
            </p:cNvPr>
            <p:cNvSpPr/>
            <p:nvPr/>
          </p:nvSpPr>
          <p:spPr>
            <a:xfrm>
              <a:off x="6632979" y="4177412"/>
              <a:ext cx="222068" cy="95358"/>
            </a:xfrm>
            <a:custGeom>
              <a:avLst/>
              <a:gdLst>
                <a:gd name="connsiteX0" fmla="*/ 222068 w 222068"/>
                <a:gd name="connsiteY0" fmla="*/ 79683 h 95358"/>
                <a:gd name="connsiteX1" fmla="*/ 147610 w 222068"/>
                <a:gd name="connsiteY1" fmla="*/ 0 h 95358"/>
                <a:gd name="connsiteX2" fmla="*/ 111034 w 222068"/>
                <a:gd name="connsiteY2" fmla="*/ 36576 h 95358"/>
                <a:gd name="connsiteX3" fmla="*/ 74458 w 222068"/>
                <a:gd name="connsiteY3" fmla="*/ 0 h 95358"/>
                <a:gd name="connsiteX4" fmla="*/ 0 w 222068"/>
                <a:gd name="connsiteY4" fmla="*/ 79683 h 95358"/>
                <a:gd name="connsiteX5" fmla="*/ 0 w 222068"/>
                <a:gd name="connsiteY5" fmla="*/ 95359 h 95358"/>
                <a:gd name="connsiteX6" fmla="*/ 222068 w 222068"/>
                <a:gd name="connsiteY6" fmla="*/ 95359 h 95358"/>
                <a:gd name="connsiteX7" fmla="*/ 222068 w 222068"/>
                <a:gd name="connsiteY7" fmla="*/ 79683 h 9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068" h="95358">
                  <a:moveTo>
                    <a:pt x="222068" y="79683"/>
                  </a:moveTo>
                  <a:cubicBezTo>
                    <a:pt x="220762" y="44414"/>
                    <a:pt x="209006" y="3919"/>
                    <a:pt x="147610" y="0"/>
                  </a:cubicBezTo>
                  <a:lnTo>
                    <a:pt x="111034" y="36576"/>
                  </a:lnTo>
                  <a:lnTo>
                    <a:pt x="74458" y="0"/>
                  </a:lnTo>
                  <a:cubicBezTo>
                    <a:pt x="11757" y="3919"/>
                    <a:pt x="1306" y="45720"/>
                    <a:pt x="0" y="79683"/>
                  </a:cubicBezTo>
                  <a:lnTo>
                    <a:pt x="0" y="95359"/>
                  </a:lnTo>
                  <a:lnTo>
                    <a:pt x="222068" y="95359"/>
                  </a:lnTo>
                  <a:lnTo>
                    <a:pt x="222068" y="79683"/>
                  </a:lnTo>
                  <a:close/>
                </a:path>
              </a:pathLst>
            </a:custGeom>
            <a:solidFill>
              <a:schemeClr val="tx2"/>
            </a:solidFill>
            <a:ln w="13013" cap="flat">
              <a:solidFill>
                <a:schemeClr val="tx2"/>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6577AAA-8116-4D80-BDD5-3BFE6B69CD48}"/>
                </a:ext>
              </a:extLst>
            </p:cNvPr>
            <p:cNvSpPr/>
            <p:nvPr/>
          </p:nvSpPr>
          <p:spPr>
            <a:xfrm>
              <a:off x="7368417" y="4035027"/>
              <a:ext cx="125403" cy="125403"/>
            </a:xfrm>
            <a:custGeom>
              <a:avLst/>
              <a:gdLst>
                <a:gd name="connsiteX0" fmla="*/ 62702 w 125403"/>
                <a:gd name="connsiteY0" fmla="*/ 125403 h 125403"/>
                <a:gd name="connsiteX1" fmla="*/ 125403 w 125403"/>
                <a:gd name="connsiteY1" fmla="*/ 62702 h 125403"/>
                <a:gd name="connsiteX2" fmla="*/ 62702 w 125403"/>
                <a:gd name="connsiteY2" fmla="*/ 0 h 125403"/>
                <a:gd name="connsiteX3" fmla="*/ 0 w 125403"/>
                <a:gd name="connsiteY3" fmla="*/ 62702 h 125403"/>
                <a:gd name="connsiteX4" fmla="*/ 62702 w 125403"/>
                <a:gd name="connsiteY4" fmla="*/ 125403 h 12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03" h="125403">
                  <a:moveTo>
                    <a:pt x="62702" y="125403"/>
                  </a:moveTo>
                  <a:cubicBezTo>
                    <a:pt x="97971" y="125403"/>
                    <a:pt x="125403" y="97971"/>
                    <a:pt x="125403" y="62702"/>
                  </a:cubicBezTo>
                  <a:cubicBezTo>
                    <a:pt x="125403" y="28738"/>
                    <a:pt x="97971" y="0"/>
                    <a:pt x="62702" y="0"/>
                  </a:cubicBezTo>
                  <a:cubicBezTo>
                    <a:pt x="28738" y="0"/>
                    <a:pt x="0" y="27432"/>
                    <a:pt x="0" y="62702"/>
                  </a:cubicBezTo>
                  <a:cubicBezTo>
                    <a:pt x="0" y="97971"/>
                    <a:pt x="27432" y="125403"/>
                    <a:pt x="62702" y="125403"/>
                  </a:cubicBezTo>
                  <a:close/>
                </a:path>
              </a:pathLst>
            </a:custGeom>
            <a:solidFill>
              <a:schemeClr val="tx2"/>
            </a:solidFill>
            <a:ln w="13013" cap="flat">
              <a:solidFill>
                <a:schemeClr val="tx2"/>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D551395-0E4C-4263-BF66-9FFB35502F62}"/>
                </a:ext>
              </a:extLst>
            </p:cNvPr>
            <p:cNvSpPr/>
            <p:nvPr/>
          </p:nvSpPr>
          <p:spPr>
            <a:xfrm>
              <a:off x="7320085" y="4177412"/>
              <a:ext cx="222068" cy="95358"/>
            </a:xfrm>
            <a:custGeom>
              <a:avLst/>
              <a:gdLst>
                <a:gd name="connsiteX0" fmla="*/ 147610 w 222068"/>
                <a:gd name="connsiteY0" fmla="*/ 0 h 95358"/>
                <a:gd name="connsiteX1" fmla="*/ 111034 w 222068"/>
                <a:gd name="connsiteY1" fmla="*/ 36576 h 95358"/>
                <a:gd name="connsiteX2" fmla="*/ 74458 w 222068"/>
                <a:gd name="connsiteY2" fmla="*/ 0 h 95358"/>
                <a:gd name="connsiteX3" fmla="*/ 0 w 222068"/>
                <a:gd name="connsiteY3" fmla="*/ 79683 h 95358"/>
                <a:gd name="connsiteX4" fmla="*/ 0 w 222068"/>
                <a:gd name="connsiteY4" fmla="*/ 95359 h 95358"/>
                <a:gd name="connsiteX5" fmla="*/ 222068 w 222068"/>
                <a:gd name="connsiteY5" fmla="*/ 95359 h 95358"/>
                <a:gd name="connsiteX6" fmla="*/ 222068 w 222068"/>
                <a:gd name="connsiteY6" fmla="*/ 78377 h 95358"/>
                <a:gd name="connsiteX7" fmla="*/ 147610 w 222068"/>
                <a:gd name="connsiteY7" fmla="*/ 0 h 9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068" h="95358">
                  <a:moveTo>
                    <a:pt x="147610" y="0"/>
                  </a:moveTo>
                  <a:lnTo>
                    <a:pt x="111034" y="36576"/>
                  </a:lnTo>
                  <a:lnTo>
                    <a:pt x="74458" y="0"/>
                  </a:lnTo>
                  <a:cubicBezTo>
                    <a:pt x="11757" y="3919"/>
                    <a:pt x="1306" y="45720"/>
                    <a:pt x="0" y="79683"/>
                  </a:cubicBezTo>
                  <a:lnTo>
                    <a:pt x="0" y="95359"/>
                  </a:lnTo>
                  <a:lnTo>
                    <a:pt x="222068" y="95359"/>
                  </a:lnTo>
                  <a:lnTo>
                    <a:pt x="222068" y="78377"/>
                  </a:lnTo>
                  <a:cubicBezTo>
                    <a:pt x="219456" y="43107"/>
                    <a:pt x="209006" y="3919"/>
                    <a:pt x="147610" y="0"/>
                  </a:cubicBezTo>
                  <a:close/>
                </a:path>
              </a:pathLst>
            </a:custGeom>
            <a:solidFill>
              <a:schemeClr val="tx2"/>
            </a:solidFill>
            <a:ln w="13013" cap="flat">
              <a:solidFill>
                <a:schemeClr val="tx2"/>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0BDD43B-4B9A-4356-B612-C7801810A564}"/>
                </a:ext>
              </a:extLst>
            </p:cNvPr>
            <p:cNvSpPr/>
            <p:nvPr/>
          </p:nvSpPr>
          <p:spPr>
            <a:xfrm>
              <a:off x="6792346" y="3795977"/>
              <a:ext cx="589134" cy="194636"/>
            </a:xfrm>
            <a:custGeom>
              <a:avLst/>
              <a:gdLst>
                <a:gd name="connsiteX0" fmla="*/ 288689 w 589134"/>
                <a:gd name="connsiteY0" fmla="*/ 43107 h 194636"/>
                <a:gd name="connsiteX1" fmla="*/ 513370 w 589134"/>
                <a:gd name="connsiteY1" fmla="*/ 135854 h 194636"/>
                <a:gd name="connsiteX2" fmla="*/ 466344 w 589134"/>
                <a:gd name="connsiteY2" fmla="*/ 175042 h 194636"/>
                <a:gd name="connsiteX3" fmla="*/ 585215 w 589134"/>
                <a:gd name="connsiteY3" fmla="*/ 194636 h 194636"/>
                <a:gd name="connsiteX4" fmla="*/ 589134 w 589134"/>
                <a:gd name="connsiteY4" fmla="*/ 73152 h 194636"/>
                <a:gd name="connsiteX5" fmla="*/ 546027 w 589134"/>
                <a:gd name="connsiteY5" fmla="*/ 108422 h 194636"/>
                <a:gd name="connsiteX6" fmla="*/ 288689 w 589134"/>
                <a:gd name="connsiteY6" fmla="*/ 0 h 194636"/>
                <a:gd name="connsiteX7" fmla="*/ 0 w 589134"/>
                <a:gd name="connsiteY7" fmla="*/ 144998 h 194636"/>
                <a:gd name="connsiteX8" fmla="*/ 33963 w 589134"/>
                <a:gd name="connsiteY8" fmla="*/ 171123 h 194636"/>
                <a:gd name="connsiteX9" fmla="*/ 288689 w 589134"/>
                <a:gd name="connsiteY9" fmla="*/ 43107 h 19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134" h="194636">
                  <a:moveTo>
                    <a:pt x="288689" y="43107"/>
                  </a:moveTo>
                  <a:cubicBezTo>
                    <a:pt x="372291" y="43107"/>
                    <a:pt x="453281" y="77071"/>
                    <a:pt x="513370" y="135854"/>
                  </a:cubicBezTo>
                  <a:lnTo>
                    <a:pt x="466344" y="175042"/>
                  </a:lnTo>
                  <a:lnTo>
                    <a:pt x="585215" y="194636"/>
                  </a:lnTo>
                  <a:lnTo>
                    <a:pt x="589134" y="73152"/>
                  </a:lnTo>
                  <a:lnTo>
                    <a:pt x="546027" y="108422"/>
                  </a:lnTo>
                  <a:cubicBezTo>
                    <a:pt x="478100" y="39189"/>
                    <a:pt x="385354" y="0"/>
                    <a:pt x="288689" y="0"/>
                  </a:cubicBezTo>
                  <a:cubicBezTo>
                    <a:pt x="173736" y="0"/>
                    <a:pt x="67927" y="52251"/>
                    <a:pt x="0" y="144998"/>
                  </a:cubicBezTo>
                  <a:lnTo>
                    <a:pt x="33963" y="171123"/>
                  </a:lnTo>
                  <a:cubicBezTo>
                    <a:pt x="95359" y="88827"/>
                    <a:pt x="188105" y="43107"/>
                    <a:pt x="288689" y="43107"/>
                  </a:cubicBezTo>
                  <a:close/>
                </a:path>
              </a:pathLst>
            </a:custGeom>
            <a:solidFill>
              <a:schemeClr val="accent1"/>
            </a:solidFill>
            <a:ln w="13013" cap="flat">
              <a:solidFill>
                <a:schemeClr val="accent1"/>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7DD3E00-8C54-4356-9BDE-527E771D2626}"/>
                </a:ext>
              </a:extLst>
            </p:cNvPr>
            <p:cNvSpPr/>
            <p:nvPr/>
          </p:nvSpPr>
          <p:spPr>
            <a:xfrm>
              <a:off x="6792346" y="4325022"/>
              <a:ext cx="589134" cy="194636"/>
            </a:xfrm>
            <a:custGeom>
              <a:avLst/>
              <a:gdLst>
                <a:gd name="connsiteX0" fmla="*/ 300445 w 589134"/>
                <a:gd name="connsiteY0" fmla="*/ 151529 h 194636"/>
                <a:gd name="connsiteX1" fmla="*/ 75765 w 589134"/>
                <a:gd name="connsiteY1" fmla="*/ 58783 h 194636"/>
                <a:gd name="connsiteX2" fmla="*/ 122791 w 589134"/>
                <a:gd name="connsiteY2" fmla="*/ 20901 h 194636"/>
                <a:gd name="connsiteX3" fmla="*/ 3919 w 589134"/>
                <a:gd name="connsiteY3" fmla="*/ 0 h 194636"/>
                <a:gd name="connsiteX4" fmla="*/ 0 w 589134"/>
                <a:gd name="connsiteY4" fmla="*/ 121484 h 194636"/>
                <a:gd name="connsiteX5" fmla="*/ 43107 w 589134"/>
                <a:gd name="connsiteY5" fmla="*/ 86215 h 194636"/>
                <a:gd name="connsiteX6" fmla="*/ 300445 w 589134"/>
                <a:gd name="connsiteY6" fmla="*/ 194636 h 194636"/>
                <a:gd name="connsiteX7" fmla="*/ 589134 w 589134"/>
                <a:gd name="connsiteY7" fmla="*/ 49639 h 194636"/>
                <a:gd name="connsiteX8" fmla="*/ 555171 w 589134"/>
                <a:gd name="connsiteY8" fmla="*/ 23513 h 194636"/>
                <a:gd name="connsiteX9" fmla="*/ 300445 w 589134"/>
                <a:gd name="connsiteY9" fmla="*/ 151529 h 19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134" h="194636">
                  <a:moveTo>
                    <a:pt x="300445" y="151529"/>
                  </a:moveTo>
                  <a:cubicBezTo>
                    <a:pt x="216843" y="151529"/>
                    <a:pt x="135854" y="117566"/>
                    <a:pt x="75765" y="58783"/>
                  </a:cubicBezTo>
                  <a:lnTo>
                    <a:pt x="122791" y="20901"/>
                  </a:lnTo>
                  <a:lnTo>
                    <a:pt x="3919" y="0"/>
                  </a:lnTo>
                  <a:lnTo>
                    <a:pt x="0" y="121484"/>
                  </a:lnTo>
                  <a:lnTo>
                    <a:pt x="43107" y="86215"/>
                  </a:lnTo>
                  <a:cubicBezTo>
                    <a:pt x="111034" y="155448"/>
                    <a:pt x="203780" y="194636"/>
                    <a:pt x="300445" y="194636"/>
                  </a:cubicBezTo>
                  <a:cubicBezTo>
                    <a:pt x="415398" y="194636"/>
                    <a:pt x="521208" y="142385"/>
                    <a:pt x="589134" y="49639"/>
                  </a:cubicBezTo>
                  <a:lnTo>
                    <a:pt x="555171" y="23513"/>
                  </a:lnTo>
                  <a:cubicBezTo>
                    <a:pt x="495082" y="104503"/>
                    <a:pt x="402336" y="151529"/>
                    <a:pt x="300445" y="151529"/>
                  </a:cubicBezTo>
                  <a:close/>
                </a:path>
              </a:pathLst>
            </a:custGeom>
            <a:solidFill>
              <a:schemeClr val="accent1"/>
            </a:solidFill>
            <a:ln w="13013" cap="flat">
              <a:solidFill>
                <a:schemeClr val="accent1"/>
              </a:solidFill>
              <a:prstDash val="solid"/>
              <a:miter/>
            </a:ln>
          </p:spPr>
          <p:txBody>
            <a:bodyPr rtlCol="0" anchor="ctr"/>
            <a:lstStyle/>
            <a:p>
              <a:endParaRPr lang="en-US"/>
            </a:p>
          </p:txBody>
        </p:sp>
      </p:grpSp>
      <p:grpSp>
        <p:nvGrpSpPr>
          <p:cNvPr id="64" name="Graphic 36">
            <a:extLst>
              <a:ext uri="{FF2B5EF4-FFF2-40B4-BE49-F238E27FC236}">
                <a16:creationId xmlns:a16="http://schemas.microsoft.com/office/drawing/2014/main" id="{84F9665C-715C-4E8A-A37A-689441279C5A}"/>
              </a:ext>
              <a:ext uri="{C183D7F6-B498-43B3-948B-1728B52AA6E4}">
                <adec:decorative xmlns:adec="http://schemas.microsoft.com/office/drawing/2017/decorative" val="1"/>
              </a:ext>
            </a:extLst>
          </p:cNvPr>
          <p:cNvGrpSpPr/>
          <p:nvPr/>
        </p:nvGrpSpPr>
        <p:grpSpPr>
          <a:xfrm>
            <a:off x="8762494" y="3932211"/>
            <a:ext cx="422620" cy="727352"/>
            <a:chOff x="8762494" y="3782083"/>
            <a:chExt cx="422620" cy="727352"/>
          </a:xfrm>
          <a:solidFill>
            <a:schemeClr val="accent1"/>
          </a:solidFill>
        </p:grpSpPr>
        <p:sp>
          <p:nvSpPr>
            <p:cNvPr id="65" name="Freeform: Shape 64">
              <a:extLst>
                <a:ext uri="{FF2B5EF4-FFF2-40B4-BE49-F238E27FC236}">
                  <a16:creationId xmlns:a16="http://schemas.microsoft.com/office/drawing/2014/main" id="{B37AF366-E84C-4BDE-A30C-483F1A8DCB66}"/>
                </a:ext>
              </a:extLst>
            </p:cNvPr>
            <p:cNvSpPr/>
            <p:nvPr/>
          </p:nvSpPr>
          <p:spPr>
            <a:xfrm>
              <a:off x="8937879" y="3955425"/>
              <a:ext cx="247235" cy="554009"/>
            </a:xfrm>
            <a:custGeom>
              <a:avLst/>
              <a:gdLst>
                <a:gd name="connsiteX0" fmla="*/ 201399 w 247235"/>
                <a:gd name="connsiteY0" fmla="*/ 298071 h 554009"/>
                <a:gd name="connsiteX1" fmla="*/ 246865 w 247235"/>
                <a:gd name="connsiteY1" fmla="*/ 257698 h 554009"/>
                <a:gd name="connsiteX2" fmla="*/ 247235 w 247235"/>
                <a:gd name="connsiteY2" fmla="*/ 105746 h 554009"/>
                <a:gd name="connsiteX3" fmla="*/ 143248 w 247235"/>
                <a:gd name="connsiteY3" fmla="*/ 0 h 554009"/>
                <a:gd name="connsiteX4" fmla="*/ 77967 w 247235"/>
                <a:gd name="connsiteY4" fmla="*/ 0 h 554009"/>
                <a:gd name="connsiteX5" fmla="*/ 0 w 247235"/>
                <a:gd name="connsiteY5" fmla="*/ 24538 h 554009"/>
                <a:gd name="connsiteX6" fmla="*/ 25001 w 247235"/>
                <a:gd name="connsiteY6" fmla="*/ 85745 h 554009"/>
                <a:gd name="connsiteX7" fmla="*/ 5741 w 247235"/>
                <a:gd name="connsiteY7" fmla="*/ 140470 h 554009"/>
                <a:gd name="connsiteX8" fmla="*/ 61207 w 247235"/>
                <a:gd name="connsiteY8" fmla="*/ 235290 h 554009"/>
                <a:gd name="connsiteX9" fmla="*/ 60929 w 247235"/>
                <a:gd name="connsiteY9" fmla="*/ 334091 h 554009"/>
                <a:gd name="connsiteX10" fmla="*/ 28520 w 247235"/>
                <a:gd name="connsiteY10" fmla="*/ 384372 h 554009"/>
                <a:gd name="connsiteX11" fmla="*/ 28335 w 247235"/>
                <a:gd name="connsiteY11" fmla="*/ 520119 h 554009"/>
                <a:gd name="connsiteX12" fmla="*/ 70744 w 247235"/>
                <a:gd name="connsiteY12" fmla="*/ 554010 h 554009"/>
                <a:gd name="connsiteX13" fmla="*/ 114265 w 247235"/>
                <a:gd name="connsiteY13" fmla="*/ 510489 h 554009"/>
                <a:gd name="connsiteX14" fmla="*/ 157879 w 247235"/>
                <a:gd name="connsiteY14" fmla="*/ 554010 h 554009"/>
                <a:gd name="connsiteX15" fmla="*/ 201399 w 247235"/>
                <a:gd name="connsiteY15" fmla="*/ 510489 h 554009"/>
                <a:gd name="connsiteX16" fmla="*/ 201399 w 247235"/>
                <a:gd name="connsiteY16" fmla="*/ 298071 h 55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235" h="554009">
                  <a:moveTo>
                    <a:pt x="201399" y="298071"/>
                  </a:moveTo>
                  <a:cubicBezTo>
                    <a:pt x="229642" y="297978"/>
                    <a:pt x="246865" y="280200"/>
                    <a:pt x="246865" y="257698"/>
                  </a:cubicBezTo>
                  <a:lnTo>
                    <a:pt x="247235" y="105746"/>
                  </a:lnTo>
                  <a:cubicBezTo>
                    <a:pt x="247235" y="28057"/>
                    <a:pt x="211122" y="0"/>
                    <a:pt x="143248" y="0"/>
                  </a:cubicBezTo>
                  <a:lnTo>
                    <a:pt x="77967" y="0"/>
                  </a:lnTo>
                  <a:cubicBezTo>
                    <a:pt x="43613" y="0"/>
                    <a:pt x="17501" y="7315"/>
                    <a:pt x="0" y="24538"/>
                  </a:cubicBezTo>
                  <a:cubicBezTo>
                    <a:pt x="15464" y="40372"/>
                    <a:pt x="25001" y="61948"/>
                    <a:pt x="25001" y="85745"/>
                  </a:cubicBezTo>
                  <a:cubicBezTo>
                    <a:pt x="25001" y="106394"/>
                    <a:pt x="17779" y="125469"/>
                    <a:pt x="5741" y="140470"/>
                  </a:cubicBezTo>
                  <a:cubicBezTo>
                    <a:pt x="35372" y="151397"/>
                    <a:pt x="61207" y="177417"/>
                    <a:pt x="61207" y="235290"/>
                  </a:cubicBezTo>
                  <a:lnTo>
                    <a:pt x="60929" y="334091"/>
                  </a:lnTo>
                  <a:cubicBezTo>
                    <a:pt x="60929" y="357518"/>
                    <a:pt x="48428" y="375853"/>
                    <a:pt x="28520" y="384372"/>
                  </a:cubicBezTo>
                  <a:lnTo>
                    <a:pt x="28335" y="520119"/>
                  </a:lnTo>
                  <a:cubicBezTo>
                    <a:pt x="32779" y="539472"/>
                    <a:pt x="50003" y="554010"/>
                    <a:pt x="70744" y="554010"/>
                  </a:cubicBezTo>
                  <a:cubicBezTo>
                    <a:pt x="94820" y="554010"/>
                    <a:pt x="114265" y="534564"/>
                    <a:pt x="114265" y="510489"/>
                  </a:cubicBezTo>
                  <a:cubicBezTo>
                    <a:pt x="114265" y="534564"/>
                    <a:pt x="133803" y="554010"/>
                    <a:pt x="157879" y="554010"/>
                  </a:cubicBezTo>
                  <a:cubicBezTo>
                    <a:pt x="181861" y="554010"/>
                    <a:pt x="201399" y="534564"/>
                    <a:pt x="201399" y="510489"/>
                  </a:cubicBezTo>
                  <a:lnTo>
                    <a:pt x="201399" y="298071"/>
                  </a:lnTo>
                  <a:close/>
                </a:path>
              </a:pathLst>
            </a:custGeom>
            <a:solidFill>
              <a:schemeClr val="accent1"/>
            </a:solidFill>
            <a:ln w="911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CC574F-DA3A-4109-A28C-CB0F4A866E9F}"/>
                </a:ext>
              </a:extLst>
            </p:cNvPr>
            <p:cNvSpPr/>
            <p:nvPr/>
          </p:nvSpPr>
          <p:spPr>
            <a:xfrm>
              <a:off x="8971677" y="3782083"/>
              <a:ext cx="153619" cy="153618"/>
            </a:xfrm>
            <a:custGeom>
              <a:avLst/>
              <a:gdLst>
                <a:gd name="connsiteX0" fmla="*/ 153619 w 153619"/>
                <a:gd name="connsiteY0" fmla="*/ 76856 h 153618"/>
                <a:gd name="connsiteX1" fmla="*/ 76856 w 153619"/>
                <a:gd name="connsiteY1" fmla="*/ 0 h 153618"/>
                <a:gd name="connsiteX2" fmla="*/ 0 w 153619"/>
                <a:gd name="connsiteY2" fmla="*/ 76856 h 153618"/>
                <a:gd name="connsiteX3" fmla="*/ 76856 w 153619"/>
                <a:gd name="connsiteY3" fmla="*/ 153619 h 153618"/>
                <a:gd name="connsiteX4" fmla="*/ 153619 w 153619"/>
                <a:gd name="connsiteY4" fmla="*/ 76856 h 153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9" h="153618">
                  <a:moveTo>
                    <a:pt x="153619" y="76856"/>
                  </a:moveTo>
                  <a:cubicBezTo>
                    <a:pt x="153619" y="34446"/>
                    <a:pt x="119265" y="0"/>
                    <a:pt x="76856" y="0"/>
                  </a:cubicBezTo>
                  <a:cubicBezTo>
                    <a:pt x="34446" y="0"/>
                    <a:pt x="0" y="34354"/>
                    <a:pt x="0" y="76856"/>
                  </a:cubicBezTo>
                  <a:cubicBezTo>
                    <a:pt x="0" y="119265"/>
                    <a:pt x="34354" y="153619"/>
                    <a:pt x="76856" y="153619"/>
                  </a:cubicBezTo>
                  <a:cubicBezTo>
                    <a:pt x="119173" y="153619"/>
                    <a:pt x="153619" y="119265"/>
                    <a:pt x="153619" y="76856"/>
                  </a:cubicBezTo>
                  <a:close/>
                </a:path>
              </a:pathLst>
            </a:custGeom>
            <a:solidFill>
              <a:schemeClr val="accent1"/>
            </a:solidFill>
            <a:ln w="911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A920141-D44F-417A-9265-D68D087051D1}"/>
                </a:ext>
              </a:extLst>
            </p:cNvPr>
            <p:cNvSpPr/>
            <p:nvPr/>
          </p:nvSpPr>
          <p:spPr>
            <a:xfrm>
              <a:off x="8778797" y="4116266"/>
              <a:ext cx="193158" cy="393075"/>
            </a:xfrm>
            <a:custGeom>
              <a:avLst/>
              <a:gdLst>
                <a:gd name="connsiteX0" fmla="*/ 193158 w 193158"/>
                <a:gd name="connsiteY0" fmla="*/ 74263 h 393075"/>
                <a:gd name="connsiteX1" fmla="*/ 130748 w 193158"/>
                <a:gd name="connsiteY1" fmla="*/ 0 h 393075"/>
                <a:gd name="connsiteX2" fmla="*/ 76115 w 193158"/>
                <a:gd name="connsiteY2" fmla="*/ 0 h 393075"/>
                <a:gd name="connsiteX3" fmla="*/ 59170 w 193158"/>
                <a:gd name="connsiteY3" fmla="*/ 68244 h 393075"/>
                <a:gd name="connsiteX4" fmla="*/ 21390 w 193158"/>
                <a:gd name="connsiteY4" fmla="*/ 81393 h 393075"/>
                <a:gd name="connsiteX5" fmla="*/ 0 w 193158"/>
                <a:gd name="connsiteY5" fmla="*/ 77319 h 393075"/>
                <a:gd name="connsiteX6" fmla="*/ 185 w 193158"/>
                <a:gd name="connsiteY6" fmla="*/ 173157 h 393075"/>
                <a:gd name="connsiteX7" fmla="*/ 32316 w 193158"/>
                <a:gd name="connsiteY7" fmla="*/ 201584 h 393075"/>
                <a:gd name="connsiteX8" fmla="*/ 32316 w 193158"/>
                <a:gd name="connsiteY8" fmla="*/ 361130 h 393075"/>
                <a:gd name="connsiteX9" fmla="*/ 64355 w 193158"/>
                <a:gd name="connsiteY9" fmla="*/ 393076 h 393075"/>
                <a:gd name="connsiteX10" fmla="*/ 96394 w 193158"/>
                <a:gd name="connsiteY10" fmla="*/ 361130 h 393075"/>
                <a:gd name="connsiteX11" fmla="*/ 128340 w 193158"/>
                <a:gd name="connsiteY11" fmla="*/ 393076 h 393075"/>
                <a:gd name="connsiteX12" fmla="*/ 160379 w 193158"/>
                <a:gd name="connsiteY12" fmla="*/ 361130 h 393075"/>
                <a:gd name="connsiteX13" fmla="*/ 160656 w 193158"/>
                <a:gd name="connsiteY13" fmla="*/ 201584 h 393075"/>
                <a:gd name="connsiteX14" fmla="*/ 192973 w 193158"/>
                <a:gd name="connsiteY14" fmla="*/ 173157 h 393075"/>
                <a:gd name="connsiteX15" fmla="*/ 193158 w 193158"/>
                <a:gd name="connsiteY15" fmla="*/ 74263 h 3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158" h="393075">
                  <a:moveTo>
                    <a:pt x="193158" y="74263"/>
                  </a:moveTo>
                  <a:cubicBezTo>
                    <a:pt x="193158" y="23798"/>
                    <a:pt x="171583" y="3056"/>
                    <a:pt x="130748" y="0"/>
                  </a:cubicBezTo>
                  <a:lnTo>
                    <a:pt x="76115" y="0"/>
                  </a:lnTo>
                  <a:cubicBezTo>
                    <a:pt x="85282" y="25186"/>
                    <a:pt x="79171" y="52225"/>
                    <a:pt x="59170" y="68244"/>
                  </a:cubicBezTo>
                  <a:cubicBezTo>
                    <a:pt x="48521" y="76671"/>
                    <a:pt x="35094" y="81578"/>
                    <a:pt x="21390" y="81393"/>
                  </a:cubicBezTo>
                  <a:cubicBezTo>
                    <a:pt x="14445" y="81300"/>
                    <a:pt x="6297" y="79819"/>
                    <a:pt x="0" y="77319"/>
                  </a:cubicBezTo>
                  <a:lnTo>
                    <a:pt x="185" y="173157"/>
                  </a:lnTo>
                  <a:cubicBezTo>
                    <a:pt x="185" y="188991"/>
                    <a:pt x="11389" y="201584"/>
                    <a:pt x="32316" y="201584"/>
                  </a:cubicBezTo>
                  <a:lnTo>
                    <a:pt x="32316" y="361130"/>
                  </a:lnTo>
                  <a:cubicBezTo>
                    <a:pt x="32316" y="378816"/>
                    <a:pt x="46669" y="393076"/>
                    <a:pt x="64355" y="393076"/>
                  </a:cubicBezTo>
                  <a:cubicBezTo>
                    <a:pt x="82041" y="393076"/>
                    <a:pt x="96394" y="378816"/>
                    <a:pt x="96394" y="361130"/>
                  </a:cubicBezTo>
                  <a:cubicBezTo>
                    <a:pt x="96394" y="378816"/>
                    <a:pt x="110654" y="393076"/>
                    <a:pt x="128340" y="393076"/>
                  </a:cubicBezTo>
                  <a:cubicBezTo>
                    <a:pt x="146026" y="393076"/>
                    <a:pt x="160379" y="378816"/>
                    <a:pt x="160379" y="361130"/>
                  </a:cubicBezTo>
                  <a:lnTo>
                    <a:pt x="160656" y="201584"/>
                  </a:lnTo>
                  <a:cubicBezTo>
                    <a:pt x="182232" y="201584"/>
                    <a:pt x="192973" y="188991"/>
                    <a:pt x="192973" y="173157"/>
                  </a:cubicBezTo>
                  <a:lnTo>
                    <a:pt x="193158" y="74263"/>
                  </a:lnTo>
                  <a:close/>
                </a:path>
              </a:pathLst>
            </a:custGeom>
            <a:solidFill>
              <a:schemeClr val="tx2"/>
            </a:solidFill>
            <a:ln w="911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7570DD8-817F-441D-9378-30D342ACBE71}"/>
                </a:ext>
              </a:extLst>
            </p:cNvPr>
            <p:cNvSpPr/>
            <p:nvPr/>
          </p:nvSpPr>
          <p:spPr>
            <a:xfrm>
              <a:off x="8762494" y="4098765"/>
              <a:ext cx="76271" cy="78432"/>
            </a:xfrm>
            <a:custGeom>
              <a:avLst/>
              <a:gdLst>
                <a:gd name="connsiteX0" fmla="*/ 21303 w 76271"/>
                <a:gd name="connsiteY0" fmla="*/ 16113 h 78432"/>
                <a:gd name="connsiteX1" fmla="*/ 5006 w 76271"/>
                <a:gd name="connsiteY1" fmla="*/ 58152 h 78432"/>
                <a:gd name="connsiteX2" fmla="*/ 13525 w 76271"/>
                <a:gd name="connsiteY2" fmla="*/ 69819 h 78432"/>
                <a:gd name="connsiteX3" fmla="*/ 37600 w 76271"/>
                <a:gd name="connsiteY3" fmla="*/ 78431 h 78432"/>
                <a:gd name="connsiteX4" fmla="*/ 62694 w 76271"/>
                <a:gd name="connsiteY4" fmla="*/ 69634 h 78432"/>
                <a:gd name="connsiteX5" fmla="*/ 68805 w 76271"/>
                <a:gd name="connsiteY5" fmla="*/ 14909 h 78432"/>
                <a:gd name="connsiteX6" fmla="*/ 61490 w 76271"/>
                <a:gd name="connsiteY6" fmla="*/ 4445 h 78432"/>
                <a:gd name="connsiteX7" fmla="*/ 50934 w 76271"/>
                <a:gd name="connsiteY7" fmla="*/ 1 h 78432"/>
                <a:gd name="connsiteX8" fmla="*/ 21303 w 76271"/>
                <a:gd name="connsiteY8" fmla="*/ 16113 h 7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71" h="78432">
                  <a:moveTo>
                    <a:pt x="21303" y="16113"/>
                  </a:moveTo>
                  <a:cubicBezTo>
                    <a:pt x="4543" y="29539"/>
                    <a:pt x="-7124" y="38058"/>
                    <a:pt x="5006" y="58152"/>
                  </a:cubicBezTo>
                  <a:cubicBezTo>
                    <a:pt x="6487" y="60559"/>
                    <a:pt x="8987" y="66023"/>
                    <a:pt x="13525" y="69819"/>
                  </a:cubicBezTo>
                  <a:cubicBezTo>
                    <a:pt x="20007" y="75375"/>
                    <a:pt x="29174" y="78338"/>
                    <a:pt x="37600" y="78431"/>
                  </a:cubicBezTo>
                  <a:cubicBezTo>
                    <a:pt x="46397" y="78523"/>
                    <a:pt x="55379" y="75560"/>
                    <a:pt x="62694" y="69634"/>
                  </a:cubicBezTo>
                  <a:cubicBezTo>
                    <a:pt x="79454" y="56207"/>
                    <a:pt x="79732" y="32873"/>
                    <a:pt x="68805" y="14909"/>
                  </a:cubicBezTo>
                  <a:cubicBezTo>
                    <a:pt x="64824" y="8335"/>
                    <a:pt x="64176" y="6946"/>
                    <a:pt x="61490" y="4445"/>
                  </a:cubicBezTo>
                  <a:cubicBezTo>
                    <a:pt x="58249" y="1390"/>
                    <a:pt x="54545" y="1"/>
                    <a:pt x="50934" y="1"/>
                  </a:cubicBezTo>
                  <a:cubicBezTo>
                    <a:pt x="41767" y="-92"/>
                    <a:pt x="31766" y="7686"/>
                    <a:pt x="21303" y="16113"/>
                  </a:cubicBezTo>
                  <a:close/>
                </a:path>
              </a:pathLst>
            </a:custGeom>
            <a:solidFill>
              <a:schemeClr val="accent1"/>
            </a:solidFill>
            <a:ln w="911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22135FA-16DA-4EA5-9CF0-E9883546A5B7}"/>
                </a:ext>
              </a:extLst>
            </p:cNvPr>
            <p:cNvSpPr/>
            <p:nvPr/>
          </p:nvSpPr>
          <p:spPr>
            <a:xfrm>
              <a:off x="8815002" y="3980704"/>
              <a:ext cx="120746" cy="120746"/>
            </a:xfrm>
            <a:custGeom>
              <a:avLst/>
              <a:gdLst>
                <a:gd name="connsiteX0" fmla="*/ 60373 w 120746"/>
                <a:gd name="connsiteY0" fmla="*/ 0 h 120746"/>
                <a:gd name="connsiteX1" fmla="*/ 0 w 120746"/>
                <a:gd name="connsiteY1" fmla="*/ 60373 h 120746"/>
                <a:gd name="connsiteX2" fmla="*/ 60373 w 120746"/>
                <a:gd name="connsiteY2" fmla="*/ 120747 h 120746"/>
                <a:gd name="connsiteX3" fmla="*/ 120747 w 120746"/>
                <a:gd name="connsiteY3" fmla="*/ 60373 h 120746"/>
                <a:gd name="connsiteX4" fmla="*/ 60373 w 120746"/>
                <a:gd name="connsiteY4" fmla="*/ 0 h 12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46" h="120746">
                  <a:moveTo>
                    <a:pt x="60373" y="0"/>
                  </a:moveTo>
                  <a:cubicBezTo>
                    <a:pt x="27038" y="0"/>
                    <a:pt x="0" y="27038"/>
                    <a:pt x="0" y="60373"/>
                  </a:cubicBezTo>
                  <a:cubicBezTo>
                    <a:pt x="0" y="93709"/>
                    <a:pt x="27038" y="120747"/>
                    <a:pt x="60373" y="120747"/>
                  </a:cubicBezTo>
                  <a:cubicBezTo>
                    <a:pt x="93709" y="120747"/>
                    <a:pt x="120747" y="93709"/>
                    <a:pt x="120747" y="60373"/>
                  </a:cubicBezTo>
                  <a:cubicBezTo>
                    <a:pt x="120747" y="27038"/>
                    <a:pt x="93709" y="0"/>
                    <a:pt x="60373" y="0"/>
                  </a:cubicBezTo>
                  <a:close/>
                </a:path>
              </a:pathLst>
            </a:custGeom>
            <a:solidFill>
              <a:schemeClr val="tx2"/>
            </a:solidFill>
            <a:ln w="9111" cap="flat">
              <a:noFill/>
              <a:prstDash val="solid"/>
              <a:miter/>
            </a:ln>
          </p:spPr>
          <p:txBody>
            <a:bodyPr rtlCol="0" anchor="ctr"/>
            <a:lstStyle/>
            <a:p>
              <a:endParaRPr lang="en-US"/>
            </a:p>
          </p:txBody>
        </p:sp>
      </p:grpSp>
      <p:grpSp>
        <p:nvGrpSpPr>
          <p:cNvPr id="70" name="Graphic 49">
            <a:extLst>
              <a:ext uri="{FF2B5EF4-FFF2-40B4-BE49-F238E27FC236}">
                <a16:creationId xmlns:a16="http://schemas.microsoft.com/office/drawing/2014/main" id="{51E1CEAB-6E5F-471F-941E-207A0DCBFC9B}"/>
              </a:ext>
              <a:ext uri="{C183D7F6-B498-43B3-948B-1728B52AA6E4}">
                <adec:decorative xmlns:adec="http://schemas.microsoft.com/office/drawing/2017/decorative" val="1"/>
              </a:ext>
            </a:extLst>
          </p:cNvPr>
          <p:cNvGrpSpPr/>
          <p:nvPr/>
        </p:nvGrpSpPr>
        <p:grpSpPr>
          <a:xfrm>
            <a:off x="10561510" y="3945800"/>
            <a:ext cx="588539" cy="725873"/>
            <a:chOff x="10561510" y="3795672"/>
            <a:chExt cx="588539" cy="725873"/>
          </a:xfrm>
          <a:solidFill>
            <a:schemeClr val="accent1"/>
          </a:solidFill>
        </p:grpSpPr>
        <p:sp>
          <p:nvSpPr>
            <p:cNvPr id="71" name="Freeform: Shape 70">
              <a:extLst>
                <a:ext uri="{FF2B5EF4-FFF2-40B4-BE49-F238E27FC236}">
                  <a16:creationId xmlns:a16="http://schemas.microsoft.com/office/drawing/2014/main" id="{D1D28E5C-CB35-4382-8534-DCED60E52739}"/>
                </a:ext>
              </a:extLst>
            </p:cNvPr>
            <p:cNvSpPr/>
            <p:nvPr/>
          </p:nvSpPr>
          <p:spPr>
            <a:xfrm>
              <a:off x="10862481" y="3795672"/>
              <a:ext cx="287568" cy="725873"/>
            </a:xfrm>
            <a:custGeom>
              <a:avLst/>
              <a:gdLst>
                <a:gd name="connsiteX0" fmla="*/ 287568 w 287568"/>
                <a:gd name="connsiteY0" fmla="*/ 363158 h 725873"/>
                <a:gd name="connsiteX1" fmla="*/ 268726 w 287568"/>
                <a:gd name="connsiteY1" fmla="*/ 315056 h 725873"/>
                <a:gd name="connsiteX2" fmla="*/ 40182 w 287568"/>
                <a:gd name="connsiteY2" fmla="*/ 7153 h 725873"/>
                <a:gd name="connsiteX3" fmla="*/ 40182 w 287568"/>
                <a:gd name="connsiteY3" fmla="*/ 7153 h 725873"/>
                <a:gd name="connsiteX4" fmla="*/ 7153 w 287568"/>
                <a:gd name="connsiteY4" fmla="*/ 6488 h 725873"/>
                <a:gd name="connsiteX5" fmla="*/ 6488 w 287568"/>
                <a:gd name="connsiteY5" fmla="*/ 39517 h 725873"/>
                <a:gd name="connsiteX6" fmla="*/ 6488 w 287568"/>
                <a:gd name="connsiteY6" fmla="*/ 39517 h 725873"/>
                <a:gd name="connsiteX7" fmla="*/ 235032 w 287568"/>
                <a:gd name="connsiteY7" fmla="*/ 346976 h 725873"/>
                <a:gd name="connsiteX8" fmla="*/ 240130 w 287568"/>
                <a:gd name="connsiteY8" fmla="*/ 362937 h 725873"/>
                <a:gd name="connsiteX9" fmla="*/ 235032 w 287568"/>
                <a:gd name="connsiteY9" fmla="*/ 378897 h 725873"/>
                <a:gd name="connsiteX10" fmla="*/ 6488 w 287568"/>
                <a:gd name="connsiteY10" fmla="*/ 686356 h 725873"/>
                <a:gd name="connsiteX11" fmla="*/ 6488 w 287568"/>
                <a:gd name="connsiteY11" fmla="*/ 686356 h 725873"/>
                <a:gd name="connsiteX12" fmla="*/ 7153 w 287568"/>
                <a:gd name="connsiteY12" fmla="*/ 719386 h 725873"/>
                <a:gd name="connsiteX13" fmla="*/ 40182 w 287568"/>
                <a:gd name="connsiteY13" fmla="*/ 718720 h 725873"/>
                <a:gd name="connsiteX14" fmla="*/ 40182 w 287568"/>
                <a:gd name="connsiteY14" fmla="*/ 718720 h 725873"/>
                <a:gd name="connsiteX15" fmla="*/ 268726 w 287568"/>
                <a:gd name="connsiteY15" fmla="*/ 411261 h 725873"/>
                <a:gd name="connsiteX16" fmla="*/ 287568 w 287568"/>
                <a:gd name="connsiteY16" fmla="*/ 363158 h 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7568" h="725873">
                  <a:moveTo>
                    <a:pt x="287568" y="363158"/>
                  </a:moveTo>
                  <a:cubicBezTo>
                    <a:pt x="287568" y="344760"/>
                    <a:pt x="280918" y="330129"/>
                    <a:pt x="268726" y="315056"/>
                  </a:cubicBezTo>
                  <a:lnTo>
                    <a:pt x="40182" y="7153"/>
                  </a:lnTo>
                  <a:lnTo>
                    <a:pt x="40182" y="7153"/>
                  </a:lnTo>
                  <a:cubicBezTo>
                    <a:pt x="31315" y="-2157"/>
                    <a:pt x="16463" y="-2379"/>
                    <a:pt x="7153" y="6488"/>
                  </a:cubicBezTo>
                  <a:cubicBezTo>
                    <a:pt x="-2157" y="15577"/>
                    <a:pt x="-2379" y="30207"/>
                    <a:pt x="6488" y="39517"/>
                  </a:cubicBezTo>
                  <a:lnTo>
                    <a:pt x="6488" y="39517"/>
                  </a:lnTo>
                  <a:cubicBezTo>
                    <a:pt x="6488" y="39517"/>
                    <a:pt x="201116" y="301534"/>
                    <a:pt x="235032" y="346976"/>
                  </a:cubicBezTo>
                  <a:cubicBezTo>
                    <a:pt x="238135" y="351410"/>
                    <a:pt x="240130" y="356952"/>
                    <a:pt x="240130" y="362937"/>
                  </a:cubicBezTo>
                  <a:cubicBezTo>
                    <a:pt x="240130" y="368922"/>
                    <a:pt x="238135" y="374464"/>
                    <a:pt x="235032" y="378897"/>
                  </a:cubicBezTo>
                  <a:cubicBezTo>
                    <a:pt x="201116" y="424562"/>
                    <a:pt x="6488" y="686356"/>
                    <a:pt x="6488" y="686356"/>
                  </a:cubicBezTo>
                  <a:lnTo>
                    <a:pt x="6488" y="686356"/>
                  </a:lnTo>
                  <a:cubicBezTo>
                    <a:pt x="-2379" y="695667"/>
                    <a:pt x="-2157" y="710519"/>
                    <a:pt x="7153" y="719386"/>
                  </a:cubicBezTo>
                  <a:cubicBezTo>
                    <a:pt x="16463" y="728252"/>
                    <a:pt x="31315" y="728031"/>
                    <a:pt x="40182" y="718720"/>
                  </a:cubicBezTo>
                  <a:lnTo>
                    <a:pt x="40182" y="718720"/>
                  </a:lnTo>
                  <a:lnTo>
                    <a:pt x="268726" y="411261"/>
                  </a:lnTo>
                  <a:cubicBezTo>
                    <a:pt x="280918" y="395966"/>
                    <a:pt x="287568" y="381557"/>
                    <a:pt x="287568" y="363158"/>
                  </a:cubicBezTo>
                  <a:close/>
                </a:path>
              </a:pathLst>
            </a:custGeom>
            <a:solidFill>
              <a:schemeClr val="tx2"/>
            </a:solidFill>
            <a:ln w="21872"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69E4C99-5F1B-41B9-AD65-DCA135B986BA}"/>
                </a:ext>
              </a:extLst>
            </p:cNvPr>
            <p:cNvSpPr/>
            <p:nvPr/>
          </p:nvSpPr>
          <p:spPr>
            <a:xfrm>
              <a:off x="10561510" y="3795953"/>
              <a:ext cx="465289" cy="725311"/>
            </a:xfrm>
            <a:custGeom>
              <a:avLst/>
              <a:gdLst>
                <a:gd name="connsiteX0" fmla="*/ 0 w 465289"/>
                <a:gd name="connsiteY0" fmla="*/ 362877 h 725311"/>
                <a:gd name="connsiteX1" fmla="*/ 0 w 465289"/>
                <a:gd name="connsiteY1" fmla="*/ 160712 h 725311"/>
                <a:gd name="connsiteX2" fmla="*/ 60295 w 465289"/>
                <a:gd name="connsiteY2" fmla="*/ 100196 h 725311"/>
                <a:gd name="connsiteX3" fmla="*/ 159161 w 465289"/>
                <a:gd name="connsiteY3" fmla="*/ 100196 h 725311"/>
                <a:gd name="connsiteX4" fmla="*/ 159161 w 465289"/>
                <a:gd name="connsiteY4" fmla="*/ 20837 h 725311"/>
                <a:gd name="connsiteX5" fmla="*/ 159161 w 465289"/>
                <a:gd name="connsiteY5" fmla="*/ 20837 h 725311"/>
                <a:gd name="connsiteX6" fmla="*/ 179998 w 465289"/>
                <a:gd name="connsiteY6" fmla="*/ 0 h 725311"/>
                <a:gd name="connsiteX7" fmla="*/ 194628 w 465289"/>
                <a:gd name="connsiteY7" fmla="*/ 5985 h 725311"/>
                <a:gd name="connsiteX8" fmla="*/ 460192 w 465289"/>
                <a:gd name="connsiteY8" fmla="*/ 346695 h 725311"/>
                <a:gd name="connsiteX9" fmla="*/ 465290 w 465289"/>
                <a:gd name="connsiteY9" fmla="*/ 362656 h 725311"/>
                <a:gd name="connsiteX10" fmla="*/ 460192 w 465289"/>
                <a:gd name="connsiteY10" fmla="*/ 378616 h 725311"/>
                <a:gd name="connsiteX11" fmla="*/ 194407 w 465289"/>
                <a:gd name="connsiteY11" fmla="*/ 719326 h 725311"/>
                <a:gd name="connsiteX12" fmla="*/ 179776 w 465289"/>
                <a:gd name="connsiteY12" fmla="*/ 725311 h 725311"/>
                <a:gd name="connsiteX13" fmla="*/ 158939 w 465289"/>
                <a:gd name="connsiteY13" fmla="*/ 704474 h 725311"/>
                <a:gd name="connsiteX14" fmla="*/ 158939 w 465289"/>
                <a:gd name="connsiteY14" fmla="*/ 704474 h 725311"/>
                <a:gd name="connsiteX15" fmla="*/ 158939 w 465289"/>
                <a:gd name="connsiteY15" fmla="*/ 625115 h 725311"/>
                <a:gd name="connsiteX16" fmla="*/ 60295 w 465289"/>
                <a:gd name="connsiteY16" fmla="*/ 625115 h 725311"/>
                <a:gd name="connsiteX17" fmla="*/ 0 w 465289"/>
                <a:gd name="connsiteY17" fmla="*/ 564821 h 725311"/>
                <a:gd name="connsiteX18" fmla="*/ 0 w 465289"/>
                <a:gd name="connsiteY18" fmla="*/ 362877 h 72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289" h="725311">
                  <a:moveTo>
                    <a:pt x="0" y="362877"/>
                  </a:moveTo>
                  <a:lnTo>
                    <a:pt x="0" y="160712"/>
                  </a:lnTo>
                  <a:cubicBezTo>
                    <a:pt x="0" y="127461"/>
                    <a:pt x="27044" y="100196"/>
                    <a:pt x="60295" y="100196"/>
                  </a:cubicBezTo>
                  <a:lnTo>
                    <a:pt x="159161" y="100196"/>
                  </a:lnTo>
                  <a:lnTo>
                    <a:pt x="159161" y="20837"/>
                  </a:lnTo>
                  <a:lnTo>
                    <a:pt x="159161" y="20837"/>
                  </a:lnTo>
                  <a:cubicBezTo>
                    <a:pt x="159161" y="9310"/>
                    <a:pt x="168471" y="0"/>
                    <a:pt x="179998" y="0"/>
                  </a:cubicBezTo>
                  <a:cubicBezTo>
                    <a:pt x="185761" y="0"/>
                    <a:pt x="190860" y="2217"/>
                    <a:pt x="194628" y="5985"/>
                  </a:cubicBezTo>
                  <a:lnTo>
                    <a:pt x="460192" y="346695"/>
                  </a:lnTo>
                  <a:cubicBezTo>
                    <a:pt x="463295" y="351129"/>
                    <a:pt x="465290" y="356670"/>
                    <a:pt x="465290" y="362656"/>
                  </a:cubicBezTo>
                  <a:cubicBezTo>
                    <a:pt x="465290" y="368641"/>
                    <a:pt x="463295" y="374183"/>
                    <a:pt x="460192" y="378616"/>
                  </a:cubicBezTo>
                  <a:lnTo>
                    <a:pt x="194407" y="719326"/>
                  </a:lnTo>
                  <a:cubicBezTo>
                    <a:pt x="190638" y="723095"/>
                    <a:pt x="185540" y="725311"/>
                    <a:pt x="179776" y="725311"/>
                  </a:cubicBezTo>
                  <a:cubicBezTo>
                    <a:pt x="168249" y="725311"/>
                    <a:pt x="158939" y="716001"/>
                    <a:pt x="158939" y="704474"/>
                  </a:cubicBezTo>
                  <a:lnTo>
                    <a:pt x="158939" y="704474"/>
                  </a:lnTo>
                  <a:lnTo>
                    <a:pt x="158939" y="625115"/>
                  </a:lnTo>
                  <a:lnTo>
                    <a:pt x="60295" y="625115"/>
                  </a:lnTo>
                  <a:cubicBezTo>
                    <a:pt x="27044" y="625337"/>
                    <a:pt x="0" y="598293"/>
                    <a:pt x="0" y="564821"/>
                  </a:cubicBezTo>
                  <a:lnTo>
                    <a:pt x="0" y="362877"/>
                  </a:lnTo>
                  <a:close/>
                </a:path>
              </a:pathLst>
            </a:custGeom>
            <a:solidFill>
              <a:schemeClr val="accent1"/>
            </a:solidFill>
            <a:ln w="21872" cap="flat">
              <a:noFill/>
              <a:prstDash val="solid"/>
              <a:miter/>
            </a:ln>
          </p:spPr>
          <p:txBody>
            <a:bodyPr rtlCol="0" anchor="ctr"/>
            <a:lstStyle/>
            <a:p>
              <a:endParaRPr lang="en-US"/>
            </a:p>
          </p:txBody>
        </p:sp>
      </p:grpSp>
      <p:grpSp>
        <p:nvGrpSpPr>
          <p:cNvPr id="2" name="Graphic 34">
            <a:extLst>
              <a:ext uri="{FF2B5EF4-FFF2-40B4-BE49-F238E27FC236}">
                <a16:creationId xmlns:a16="http://schemas.microsoft.com/office/drawing/2014/main" id="{554B56FD-CF17-4D17-A810-66A67D5DBDBC}"/>
              </a:ext>
              <a:ext uri="{C183D7F6-B498-43B3-948B-1728B52AA6E4}">
                <adec:decorative xmlns:adec="http://schemas.microsoft.com/office/drawing/2017/decorative" val="1"/>
              </a:ext>
            </a:extLst>
          </p:cNvPr>
          <p:cNvGrpSpPr/>
          <p:nvPr/>
        </p:nvGrpSpPr>
        <p:grpSpPr>
          <a:xfrm>
            <a:off x="2953575" y="3929749"/>
            <a:ext cx="811943" cy="729720"/>
            <a:chOff x="2913618" y="3941021"/>
            <a:chExt cx="811943" cy="729720"/>
          </a:xfrm>
        </p:grpSpPr>
        <p:sp>
          <p:nvSpPr>
            <p:cNvPr id="3" name="Freeform: Shape 2">
              <a:extLst>
                <a:ext uri="{FF2B5EF4-FFF2-40B4-BE49-F238E27FC236}">
                  <a16:creationId xmlns:a16="http://schemas.microsoft.com/office/drawing/2014/main" id="{B44C45A4-C421-40AB-AD3D-AC59E117E1B0}"/>
                </a:ext>
              </a:extLst>
            </p:cNvPr>
            <p:cNvSpPr/>
            <p:nvPr/>
          </p:nvSpPr>
          <p:spPr>
            <a:xfrm>
              <a:off x="2952673" y="3941021"/>
              <a:ext cx="735887" cy="659831"/>
            </a:xfrm>
            <a:custGeom>
              <a:avLst/>
              <a:gdLst>
                <a:gd name="connsiteX0" fmla="*/ 367944 w 735887"/>
                <a:gd name="connsiteY0" fmla="*/ 0 h 659831"/>
                <a:gd name="connsiteX1" fmla="*/ 367944 w 735887"/>
                <a:gd name="connsiteY1" fmla="*/ 0 h 659831"/>
                <a:gd name="connsiteX2" fmla="*/ 367944 w 735887"/>
                <a:gd name="connsiteY2" fmla="*/ 0 h 659831"/>
                <a:gd name="connsiteX3" fmla="*/ 367944 w 735887"/>
                <a:gd name="connsiteY3" fmla="*/ 0 h 659831"/>
                <a:gd name="connsiteX4" fmla="*/ 367944 w 735887"/>
                <a:gd name="connsiteY4" fmla="*/ 0 h 659831"/>
                <a:gd name="connsiteX5" fmla="*/ 210694 w 735887"/>
                <a:gd name="connsiteY5" fmla="*/ 104833 h 659831"/>
                <a:gd name="connsiteX6" fmla="*/ 210694 w 735887"/>
                <a:gd name="connsiteY6" fmla="*/ 88389 h 659831"/>
                <a:gd name="connsiteX7" fmla="*/ 210694 w 735887"/>
                <a:gd name="connsiteY7" fmla="*/ 77083 h 659831"/>
                <a:gd name="connsiteX8" fmla="*/ 219944 w 735887"/>
                <a:gd name="connsiteY8" fmla="*/ 77083 h 659831"/>
                <a:gd name="connsiteX9" fmla="*/ 219944 w 735887"/>
                <a:gd name="connsiteY9" fmla="*/ 46250 h 659831"/>
                <a:gd name="connsiteX10" fmla="*/ 71944 w 735887"/>
                <a:gd name="connsiteY10" fmla="*/ 46250 h 659831"/>
                <a:gd name="connsiteX11" fmla="*/ 71944 w 735887"/>
                <a:gd name="connsiteY11" fmla="*/ 76055 h 659831"/>
                <a:gd name="connsiteX12" fmla="*/ 81194 w 735887"/>
                <a:gd name="connsiteY12" fmla="*/ 76055 h 659831"/>
                <a:gd name="connsiteX13" fmla="*/ 81194 w 735887"/>
                <a:gd name="connsiteY13" fmla="*/ 87361 h 659831"/>
                <a:gd name="connsiteX14" fmla="*/ 81194 w 735887"/>
                <a:gd name="connsiteY14" fmla="*/ 190138 h 659831"/>
                <a:gd name="connsiteX15" fmla="*/ 0 w 735887"/>
                <a:gd name="connsiteY15" fmla="*/ 244610 h 659831"/>
                <a:gd name="connsiteX16" fmla="*/ 22611 w 735887"/>
                <a:gd name="connsiteY16" fmla="*/ 279555 h 659831"/>
                <a:gd name="connsiteX17" fmla="*/ 58583 w 735887"/>
                <a:gd name="connsiteY17" fmla="*/ 255916 h 659831"/>
                <a:gd name="connsiteX18" fmla="*/ 58583 w 735887"/>
                <a:gd name="connsiteY18" fmla="*/ 274416 h 659831"/>
                <a:gd name="connsiteX19" fmla="*/ 58583 w 735887"/>
                <a:gd name="connsiteY19" fmla="*/ 658804 h 659831"/>
                <a:gd name="connsiteX20" fmla="*/ 274416 w 735887"/>
                <a:gd name="connsiteY20" fmla="*/ 658804 h 659831"/>
                <a:gd name="connsiteX21" fmla="*/ 274416 w 735887"/>
                <a:gd name="connsiteY21" fmla="*/ 409054 h 659831"/>
                <a:gd name="connsiteX22" fmla="*/ 450166 w 735887"/>
                <a:gd name="connsiteY22" fmla="*/ 409054 h 659831"/>
                <a:gd name="connsiteX23" fmla="*/ 450166 w 735887"/>
                <a:gd name="connsiteY23" fmla="*/ 659831 h 659831"/>
                <a:gd name="connsiteX24" fmla="*/ 677304 w 735887"/>
                <a:gd name="connsiteY24" fmla="*/ 659831 h 659831"/>
                <a:gd name="connsiteX25" fmla="*/ 677304 w 735887"/>
                <a:gd name="connsiteY25" fmla="*/ 274416 h 659831"/>
                <a:gd name="connsiteX26" fmla="*/ 677304 w 735887"/>
                <a:gd name="connsiteY26" fmla="*/ 255916 h 659831"/>
                <a:gd name="connsiteX27" fmla="*/ 713277 w 735887"/>
                <a:gd name="connsiteY27" fmla="*/ 279555 h 659831"/>
                <a:gd name="connsiteX28" fmla="*/ 735888 w 735887"/>
                <a:gd name="connsiteY28" fmla="*/ 244610 h 659831"/>
                <a:gd name="connsiteX29" fmla="*/ 367944 w 735887"/>
                <a:gd name="connsiteY29" fmla="*/ 0 h 659831"/>
                <a:gd name="connsiteX30" fmla="*/ 240500 w 735887"/>
                <a:gd name="connsiteY30" fmla="*/ 402888 h 659831"/>
                <a:gd name="connsiteX31" fmla="*/ 96611 w 735887"/>
                <a:gd name="connsiteY31" fmla="*/ 402888 h 659831"/>
                <a:gd name="connsiteX32" fmla="*/ 96611 w 735887"/>
                <a:gd name="connsiteY32" fmla="*/ 258999 h 659831"/>
                <a:gd name="connsiteX33" fmla="*/ 240500 w 735887"/>
                <a:gd name="connsiteY33" fmla="*/ 258999 h 659831"/>
                <a:gd name="connsiteX34" fmla="*/ 240500 w 735887"/>
                <a:gd name="connsiteY34" fmla="*/ 402888 h 659831"/>
                <a:gd name="connsiteX35" fmla="*/ 621805 w 735887"/>
                <a:gd name="connsiteY35" fmla="*/ 402888 h 659831"/>
                <a:gd name="connsiteX36" fmla="*/ 477916 w 735887"/>
                <a:gd name="connsiteY36" fmla="*/ 402888 h 659831"/>
                <a:gd name="connsiteX37" fmla="*/ 477916 w 735887"/>
                <a:gd name="connsiteY37" fmla="*/ 258999 h 659831"/>
                <a:gd name="connsiteX38" fmla="*/ 621805 w 735887"/>
                <a:gd name="connsiteY38" fmla="*/ 258999 h 659831"/>
                <a:gd name="connsiteX39" fmla="*/ 621805 w 735887"/>
                <a:gd name="connsiteY39" fmla="*/ 402888 h 65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5887" h="659831">
                  <a:moveTo>
                    <a:pt x="367944" y="0"/>
                  </a:moveTo>
                  <a:lnTo>
                    <a:pt x="367944" y="0"/>
                  </a:lnTo>
                  <a:lnTo>
                    <a:pt x="367944" y="0"/>
                  </a:lnTo>
                  <a:lnTo>
                    <a:pt x="367944" y="0"/>
                  </a:lnTo>
                  <a:lnTo>
                    <a:pt x="367944" y="0"/>
                  </a:lnTo>
                  <a:lnTo>
                    <a:pt x="210694" y="104833"/>
                  </a:lnTo>
                  <a:lnTo>
                    <a:pt x="210694" y="88389"/>
                  </a:lnTo>
                  <a:lnTo>
                    <a:pt x="210694" y="77083"/>
                  </a:lnTo>
                  <a:lnTo>
                    <a:pt x="219944" y="77083"/>
                  </a:lnTo>
                  <a:lnTo>
                    <a:pt x="219944" y="46250"/>
                  </a:lnTo>
                  <a:lnTo>
                    <a:pt x="71944" y="46250"/>
                  </a:lnTo>
                  <a:lnTo>
                    <a:pt x="71944" y="76055"/>
                  </a:lnTo>
                  <a:lnTo>
                    <a:pt x="81194" y="76055"/>
                  </a:lnTo>
                  <a:lnTo>
                    <a:pt x="81194" y="87361"/>
                  </a:lnTo>
                  <a:lnTo>
                    <a:pt x="81194" y="190138"/>
                  </a:lnTo>
                  <a:lnTo>
                    <a:pt x="0" y="244610"/>
                  </a:lnTo>
                  <a:lnTo>
                    <a:pt x="22611" y="279555"/>
                  </a:lnTo>
                  <a:lnTo>
                    <a:pt x="58583" y="255916"/>
                  </a:lnTo>
                  <a:lnTo>
                    <a:pt x="58583" y="274416"/>
                  </a:lnTo>
                  <a:lnTo>
                    <a:pt x="58583" y="658804"/>
                  </a:lnTo>
                  <a:lnTo>
                    <a:pt x="274416" y="658804"/>
                  </a:lnTo>
                  <a:lnTo>
                    <a:pt x="274416" y="409054"/>
                  </a:lnTo>
                  <a:lnTo>
                    <a:pt x="450166" y="409054"/>
                  </a:lnTo>
                  <a:lnTo>
                    <a:pt x="450166" y="659831"/>
                  </a:lnTo>
                  <a:lnTo>
                    <a:pt x="677304" y="659831"/>
                  </a:lnTo>
                  <a:lnTo>
                    <a:pt x="677304" y="274416"/>
                  </a:lnTo>
                  <a:lnTo>
                    <a:pt x="677304" y="255916"/>
                  </a:lnTo>
                  <a:lnTo>
                    <a:pt x="713277" y="279555"/>
                  </a:lnTo>
                  <a:lnTo>
                    <a:pt x="735888" y="244610"/>
                  </a:lnTo>
                  <a:lnTo>
                    <a:pt x="367944" y="0"/>
                  </a:lnTo>
                  <a:close/>
                  <a:moveTo>
                    <a:pt x="240500" y="402888"/>
                  </a:moveTo>
                  <a:lnTo>
                    <a:pt x="96611" y="402888"/>
                  </a:lnTo>
                  <a:lnTo>
                    <a:pt x="96611" y="258999"/>
                  </a:lnTo>
                  <a:lnTo>
                    <a:pt x="240500" y="258999"/>
                  </a:lnTo>
                  <a:lnTo>
                    <a:pt x="240500" y="402888"/>
                  </a:lnTo>
                  <a:close/>
                  <a:moveTo>
                    <a:pt x="621805" y="402888"/>
                  </a:moveTo>
                  <a:lnTo>
                    <a:pt x="477916" y="402888"/>
                  </a:lnTo>
                  <a:lnTo>
                    <a:pt x="477916" y="258999"/>
                  </a:lnTo>
                  <a:lnTo>
                    <a:pt x="621805" y="258999"/>
                  </a:lnTo>
                  <a:lnTo>
                    <a:pt x="621805" y="402888"/>
                  </a:lnTo>
                  <a:close/>
                </a:path>
              </a:pathLst>
            </a:custGeom>
            <a:solidFill>
              <a:schemeClr val="accent1"/>
            </a:solidFill>
            <a:ln w="10248"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07EA661-099B-4F72-A74F-7313FD4D527B}"/>
                </a:ext>
              </a:extLst>
            </p:cNvPr>
            <p:cNvSpPr/>
            <p:nvPr/>
          </p:nvSpPr>
          <p:spPr>
            <a:xfrm>
              <a:off x="2913618" y="4600852"/>
              <a:ext cx="813998" cy="67833"/>
            </a:xfrm>
            <a:custGeom>
              <a:avLst/>
              <a:gdLst>
                <a:gd name="connsiteX0" fmla="*/ 0 w 813998"/>
                <a:gd name="connsiteY0" fmla="*/ 0 h 67833"/>
                <a:gd name="connsiteX1" fmla="*/ 813999 w 813998"/>
                <a:gd name="connsiteY1" fmla="*/ 0 h 67833"/>
                <a:gd name="connsiteX2" fmla="*/ 813999 w 813998"/>
                <a:gd name="connsiteY2" fmla="*/ 67833 h 67833"/>
                <a:gd name="connsiteX3" fmla="*/ 0 w 813998"/>
                <a:gd name="connsiteY3" fmla="*/ 67833 h 67833"/>
              </a:gdLst>
              <a:ahLst/>
              <a:cxnLst>
                <a:cxn ang="0">
                  <a:pos x="connsiteX0" y="connsiteY0"/>
                </a:cxn>
                <a:cxn ang="0">
                  <a:pos x="connsiteX1" y="connsiteY1"/>
                </a:cxn>
                <a:cxn ang="0">
                  <a:pos x="connsiteX2" y="connsiteY2"/>
                </a:cxn>
                <a:cxn ang="0">
                  <a:pos x="connsiteX3" y="connsiteY3"/>
                </a:cxn>
              </a:cxnLst>
              <a:rect l="l" t="t" r="r" b="b"/>
              <a:pathLst>
                <a:path w="813998" h="67833">
                  <a:moveTo>
                    <a:pt x="0" y="0"/>
                  </a:moveTo>
                  <a:lnTo>
                    <a:pt x="813999" y="0"/>
                  </a:lnTo>
                  <a:lnTo>
                    <a:pt x="813999" y="67833"/>
                  </a:lnTo>
                  <a:lnTo>
                    <a:pt x="0" y="67833"/>
                  </a:lnTo>
                  <a:close/>
                </a:path>
              </a:pathLst>
            </a:custGeom>
            <a:solidFill>
              <a:schemeClr val="accent1"/>
            </a:solidFill>
            <a:ln w="10248"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2C56A0D0-1BD0-4CA4-857A-A9859EF0E883}"/>
              </a:ext>
            </a:extLst>
          </p:cNvPr>
          <p:cNvSpPr/>
          <p:nvPr/>
        </p:nvSpPr>
        <p:spPr>
          <a:xfrm>
            <a:off x="2954021" y="4589003"/>
            <a:ext cx="813998" cy="67833"/>
          </a:xfrm>
          <a:custGeom>
            <a:avLst/>
            <a:gdLst>
              <a:gd name="connsiteX0" fmla="*/ 0 w 813998"/>
              <a:gd name="connsiteY0" fmla="*/ 0 h 67833"/>
              <a:gd name="connsiteX1" fmla="*/ 813999 w 813998"/>
              <a:gd name="connsiteY1" fmla="*/ 0 h 67833"/>
              <a:gd name="connsiteX2" fmla="*/ 813999 w 813998"/>
              <a:gd name="connsiteY2" fmla="*/ 67833 h 67833"/>
              <a:gd name="connsiteX3" fmla="*/ 0 w 813998"/>
              <a:gd name="connsiteY3" fmla="*/ 67833 h 67833"/>
            </a:gdLst>
            <a:ahLst/>
            <a:cxnLst>
              <a:cxn ang="0">
                <a:pos x="connsiteX0" y="connsiteY0"/>
              </a:cxn>
              <a:cxn ang="0">
                <a:pos x="connsiteX1" y="connsiteY1"/>
              </a:cxn>
              <a:cxn ang="0">
                <a:pos x="connsiteX2" y="connsiteY2"/>
              </a:cxn>
              <a:cxn ang="0">
                <a:pos x="connsiteX3" y="connsiteY3"/>
              </a:cxn>
            </a:cxnLst>
            <a:rect l="l" t="t" r="r" b="b"/>
            <a:pathLst>
              <a:path w="813998" h="67833">
                <a:moveTo>
                  <a:pt x="0" y="0"/>
                </a:moveTo>
                <a:lnTo>
                  <a:pt x="813999" y="0"/>
                </a:lnTo>
                <a:lnTo>
                  <a:pt x="813999" y="67833"/>
                </a:lnTo>
                <a:lnTo>
                  <a:pt x="0" y="67833"/>
                </a:lnTo>
                <a:close/>
              </a:path>
            </a:pathLst>
          </a:custGeom>
          <a:solidFill>
            <a:schemeClr val="tx2"/>
          </a:solidFill>
          <a:ln w="10248" cap="flat">
            <a:noFill/>
            <a:prstDash val="solid"/>
            <a:miter/>
          </a:ln>
        </p:spPr>
        <p:txBody>
          <a:bodyPr rtlCol="0" anchor="ctr"/>
          <a:lstStyle/>
          <a:p>
            <a:endParaRPr lang="en-US"/>
          </a:p>
        </p:txBody>
      </p:sp>
      <p:grpSp>
        <p:nvGrpSpPr>
          <p:cNvPr id="76" name="Group 75">
            <a:extLst>
              <a:ext uri="{FF2B5EF4-FFF2-40B4-BE49-F238E27FC236}">
                <a16:creationId xmlns:a16="http://schemas.microsoft.com/office/drawing/2014/main" id="{3F3D3D45-3128-4659-A852-DC0C0F267C95}"/>
              </a:ext>
              <a:ext uri="{C183D7F6-B498-43B3-948B-1728B52AA6E4}">
                <adec:decorative xmlns:adec="http://schemas.microsoft.com/office/drawing/2017/decorative" val="1"/>
              </a:ext>
            </a:extLst>
          </p:cNvPr>
          <p:cNvGrpSpPr/>
          <p:nvPr/>
        </p:nvGrpSpPr>
        <p:grpSpPr>
          <a:xfrm>
            <a:off x="1070836" y="3932211"/>
            <a:ext cx="736190" cy="741929"/>
            <a:chOff x="1070836" y="3782083"/>
            <a:chExt cx="736190" cy="741929"/>
          </a:xfrm>
        </p:grpSpPr>
        <p:sp>
          <p:nvSpPr>
            <p:cNvPr id="77" name="Graphic 33">
              <a:extLst>
                <a:ext uri="{FF2B5EF4-FFF2-40B4-BE49-F238E27FC236}">
                  <a16:creationId xmlns:a16="http://schemas.microsoft.com/office/drawing/2014/main" id="{4C97A726-897A-4C24-AA96-C028DC3B7922}"/>
                </a:ext>
              </a:extLst>
            </p:cNvPr>
            <p:cNvSpPr/>
            <p:nvPr userDrawn="1"/>
          </p:nvSpPr>
          <p:spPr>
            <a:xfrm>
              <a:off x="1070836" y="3782083"/>
              <a:ext cx="736190" cy="734564"/>
            </a:xfrm>
            <a:custGeom>
              <a:avLst/>
              <a:gdLst>
                <a:gd name="connsiteX0" fmla="*/ 541118 w 736190"/>
                <a:gd name="connsiteY0" fmla="*/ 373888 h 734564"/>
                <a:gd name="connsiteX1" fmla="*/ 601266 w 736190"/>
                <a:gd name="connsiteY1" fmla="*/ 373888 h 734564"/>
                <a:gd name="connsiteX2" fmla="*/ 362302 w 736190"/>
                <a:gd name="connsiteY2" fmla="*/ 134925 h 734564"/>
                <a:gd name="connsiteX3" fmla="*/ 362302 w 736190"/>
                <a:gd name="connsiteY3" fmla="*/ 195072 h 734564"/>
                <a:gd name="connsiteX4" fmla="*/ 541118 w 736190"/>
                <a:gd name="connsiteY4" fmla="*/ 373888 h 734564"/>
                <a:gd name="connsiteX5" fmla="*/ 676043 w 736190"/>
                <a:gd name="connsiteY5" fmla="*/ 373888 h 734564"/>
                <a:gd name="connsiteX6" fmla="*/ 736190 w 736190"/>
                <a:gd name="connsiteY6" fmla="*/ 373888 h 734564"/>
                <a:gd name="connsiteX7" fmla="*/ 362302 w 736190"/>
                <a:gd name="connsiteY7" fmla="*/ 0 h 734564"/>
                <a:gd name="connsiteX8" fmla="*/ 362302 w 736190"/>
                <a:gd name="connsiteY8" fmla="*/ 60147 h 734564"/>
                <a:gd name="connsiteX9" fmla="*/ 676043 w 736190"/>
                <a:gd name="connsiteY9" fmla="*/ 373888 h 734564"/>
                <a:gd name="connsiteX10" fmla="*/ 407819 w 736190"/>
                <a:gd name="connsiteY10" fmla="*/ 373888 h 734564"/>
                <a:gd name="connsiteX11" fmla="*/ 453336 w 736190"/>
                <a:gd name="connsiteY11" fmla="*/ 328371 h 734564"/>
                <a:gd name="connsiteX12" fmla="*/ 407819 w 736190"/>
                <a:gd name="connsiteY12" fmla="*/ 282854 h 734564"/>
                <a:gd name="connsiteX13" fmla="*/ 362302 w 736190"/>
                <a:gd name="connsiteY13" fmla="*/ 328371 h 734564"/>
                <a:gd name="connsiteX14" fmla="*/ 407819 w 736190"/>
                <a:gd name="connsiteY14" fmla="*/ 373888 h 734564"/>
                <a:gd name="connsiteX15" fmla="*/ 497227 w 736190"/>
                <a:gd name="connsiteY15" fmla="*/ 460045 h 734564"/>
                <a:gd name="connsiteX16" fmla="*/ 467966 w 736190"/>
                <a:gd name="connsiteY16" fmla="*/ 482803 h 734564"/>
                <a:gd name="connsiteX17" fmla="*/ 446834 w 736190"/>
                <a:gd name="connsiteY17" fmla="*/ 536448 h 734564"/>
                <a:gd name="connsiteX18" fmla="*/ 388312 w 736190"/>
                <a:gd name="connsiteY18" fmla="*/ 552704 h 734564"/>
                <a:gd name="connsiteX19" fmla="*/ 181861 w 736190"/>
                <a:gd name="connsiteY19" fmla="*/ 347878 h 734564"/>
                <a:gd name="connsiteX20" fmla="*/ 198117 w 736190"/>
                <a:gd name="connsiteY20" fmla="*/ 289357 h 734564"/>
                <a:gd name="connsiteX21" fmla="*/ 251762 w 736190"/>
                <a:gd name="connsiteY21" fmla="*/ 268224 h 734564"/>
                <a:gd name="connsiteX22" fmla="*/ 274520 w 736190"/>
                <a:gd name="connsiteY22" fmla="*/ 238963 h 734564"/>
                <a:gd name="connsiteX23" fmla="*/ 193240 w 736190"/>
                <a:gd name="connsiteY23" fmla="*/ 55270 h 734564"/>
                <a:gd name="connsiteX24" fmla="*/ 147723 w 736190"/>
                <a:gd name="connsiteY24" fmla="*/ 32512 h 734564"/>
                <a:gd name="connsiteX25" fmla="*/ 17675 w 736190"/>
                <a:gd name="connsiteY25" fmla="*/ 152806 h 734564"/>
                <a:gd name="connsiteX26" fmla="*/ 175358 w 736190"/>
                <a:gd name="connsiteY26" fmla="*/ 559206 h 734564"/>
                <a:gd name="connsiteX27" fmla="*/ 581758 w 736190"/>
                <a:gd name="connsiteY27" fmla="*/ 716890 h 734564"/>
                <a:gd name="connsiteX28" fmla="*/ 702053 w 736190"/>
                <a:gd name="connsiteY28" fmla="*/ 586842 h 734564"/>
                <a:gd name="connsiteX29" fmla="*/ 680920 w 736190"/>
                <a:gd name="connsiteY29" fmla="*/ 541325 h 734564"/>
                <a:gd name="connsiteX30" fmla="*/ 497227 w 736190"/>
                <a:gd name="connsiteY30" fmla="*/ 460045 h 734564"/>
                <a:gd name="connsiteX31" fmla="*/ 202994 w 736190"/>
                <a:gd name="connsiteY31" fmla="*/ 534822 h 734564"/>
                <a:gd name="connsiteX32" fmla="*/ 81074 w 736190"/>
                <a:gd name="connsiteY32" fmla="*/ 354381 h 734564"/>
                <a:gd name="connsiteX33" fmla="*/ 225752 w 736190"/>
                <a:gd name="connsiteY33" fmla="*/ 513690 h 734564"/>
                <a:gd name="connsiteX34" fmla="*/ 385061 w 736190"/>
                <a:gd name="connsiteY34" fmla="*/ 656742 h 734564"/>
                <a:gd name="connsiteX35" fmla="*/ 202994 w 736190"/>
                <a:gd name="connsiteY35" fmla="*/ 534822 h 73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6190" h="734564">
                  <a:moveTo>
                    <a:pt x="541118" y="373888"/>
                  </a:moveTo>
                  <a:lnTo>
                    <a:pt x="601266" y="373888"/>
                  </a:lnTo>
                  <a:cubicBezTo>
                    <a:pt x="601266" y="242214"/>
                    <a:pt x="493976" y="134925"/>
                    <a:pt x="362302" y="134925"/>
                  </a:cubicBezTo>
                  <a:lnTo>
                    <a:pt x="362302" y="195072"/>
                  </a:lnTo>
                  <a:cubicBezTo>
                    <a:pt x="461464" y="195072"/>
                    <a:pt x="541118" y="274726"/>
                    <a:pt x="541118" y="373888"/>
                  </a:cubicBezTo>
                  <a:close/>
                  <a:moveTo>
                    <a:pt x="676043" y="373888"/>
                  </a:moveTo>
                  <a:lnTo>
                    <a:pt x="736190" y="373888"/>
                  </a:lnTo>
                  <a:cubicBezTo>
                    <a:pt x="736190" y="167437"/>
                    <a:pt x="568754" y="0"/>
                    <a:pt x="362302" y="0"/>
                  </a:cubicBezTo>
                  <a:lnTo>
                    <a:pt x="362302" y="60147"/>
                  </a:lnTo>
                  <a:cubicBezTo>
                    <a:pt x="536242" y="60147"/>
                    <a:pt x="676043" y="201574"/>
                    <a:pt x="676043" y="373888"/>
                  </a:cubicBezTo>
                  <a:close/>
                  <a:moveTo>
                    <a:pt x="407819" y="373888"/>
                  </a:moveTo>
                  <a:cubicBezTo>
                    <a:pt x="433829" y="373888"/>
                    <a:pt x="453336" y="352755"/>
                    <a:pt x="453336" y="328371"/>
                  </a:cubicBezTo>
                  <a:cubicBezTo>
                    <a:pt x="453336" y="302362"/>
                    <a:pt x="432203" y="282854"/>
                    <a:pt x="407819" y="282854"/>
                  </a:cubicBezTo>
                  <a:cubicBezTo>
                    <a:pt x="381810" y="282854"/>
                    <a:pt x="362302" y="303987"/>
                    <a:pt x="362302" y="328371"/>
                  </a:cubicBezTo>
                  <a:cubicBezTo>
                    <a:pt x="362302" y="352755"/>
                    <a:pt x="383435" y="373888"/>
                    <a:pt x="407819" y="373888"/>
                  </a:cubicBezTo>
                  <a:close/>
                  <a:moveTo>
                    <a:pt x="497227" y="460045"/>
                  </a:moveTo>
                  <a:cubicBezTo>
                    <a:pt x="484222" y="460045"/>
                    <a:pt x="472843" y="471424"/>
                    <a:pt x="467966" y="482803"/>
                  </a:cubicBezTo>
                  <a:lnTo>
                    <a:pt x="446834" y="536448"/>
                  </a:lnTo>
                  <a:cubicBezTo>
                    <a:pt x="435454" y="568960"/>
                    <a:pt x="411070" y="577088"/>
                    <a:pt x="388312" y="552704"/>
                  </a:cubicBezTo>
                  <a:lnTo>
                    <a:pt x="181861" y="347878"/>
                  </a:lnTo>
                  <a:cubicBezTo>
                    <a:pt x="157477" y="323494"/>
                    <a:pt x="165605" y="300736"/>
                    <a:pt x="198117" y="289357"/>
                  </a:cubicBezTo>
                  <a:lnTo>
                    <a:pt x="251762" y="268224"/>
                  </a:lnTo>
                  <a:cubicBezTo>
                    <a:pt x="263141" y="263347"/>
                    <a:pt x="274520" y="251968"/>
                    <a:pt x="274520" y="238963"/>
                  </a:cubicBezTo>
                  <a:cubicBezTo>
                    <a:pt x="272894" y="154432"/>
                    <a:pt x="219250" y="82906"/>
                    <a:pt x="193240" y="55270"/>
                  </a:cubicBezTo>
                  <a:cubicBezTo>
                    <a:pt x="180235" y="40640"/>
                    <a:pt x="160728" y="27635"/>
                    <a:pt x="147723" y="32512"/>
                  </a:cubicBezTo>
                  <a:cubicBezTo>
                    <a:pt x="115211" y="43891"/>
                    <a:pt x="48562" y="97536"/>
                    <a:pt x="17675" y="152806"/>
                  </a:cubicBezTo>
                  <a:cubicBezTo>
                    <a:pt x="-31093" y="237338"/>
                    <a:pt x="20926" y="403149"/>
                    <a:pt x="175358" y="559206"/>
                  </a:cubicBezTo>
                  <a:cubicBezTo>
                    <a:pt x="331416" y="713638"/>
                    <a:pt x="497227" y="765658"/>
                    <a:pt x="581758" y="716890"/>
                  </a:cubicBezTo>
                  <a:cubicBezTo>
                    <a:pt x="637029" y="684378"/>
                    <a:pt x="690674" y="619354"/>
                    <a:pt x="702053" y="586842"/>
                  </a:cubicBezTo>
                  <a:cubicBezTo>
                    <a:pt x="706930" y="575462"/>
                    <a:pt x="693925" y="554330"/>
                    <a:pt x="680920" y="541325"/>
                  </a:cubicBezTo>
                  <a:cubicBezTo>
                    <a:pt x="651659" y="515315"/>
                    <a:pt x="580133" y="461670"/>
                    <a:pt x="497227" y="460045"/>
                  </a:cubicBezTo>
                  <a:close/>
                  <a:moveTo>
                    <a:pt x="202994" y="534822"/>
                  </a:moveTo>
                  <a:cubicBezTo>
                    <a:pt x="137970" y="468173"/>
                    <a:pt x="107083" y="416154"/>
                    <a:pt x="81074" y="354381"/>
                  </a:cubicBezTo>
                  <a:cubicBezTo>
                    <a:pt x="81074" y="354381"/>
                    <a:pt x="123339" y="411277"/>
                    <a:pt x="225752" y="513690"/>
                  </a:cubicBezTo>
                  <a:cubicBezTo>
                    <a:pt x="326539" y="614477"/>
                    <a:pt x="385061" y="656742"/>
                    <a:pt x="385061" y="656742"/>
                  </a:cubicBezTo>
                  <a:cubicBezTo>
                    <a:pt x="323288" y="630733"/>
                    <a:pt x="269643" y="599846"/>
                    <a:pt x="202994" y="534822"/>
                  </a:cubicBezTo>
                  <a:close/>
                </a:path>
              </a:pathLst>
            </a:custGeom>
            <a:solidFill>
              <a:schemeClr val="tx2"/>
            </a:solidFill>
            <a:ln w="1608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5188B4E-361D-4D5C-8392-A5EDB58F5FBE}"/>
                </a:ext>
              </a:extLst>
            </p:cNvPr>
            <p:cNvSpPr/>
            <p:nvPr userDrawn="1"/>
          </p:nvSpPr>
          <p:spPr>
            <a:xfrm>
              <a:off x="1070836" y="3820916"/>
              <a:ext cx="736190" cy="703096"/>
            </a:xfrm>
            <a:custGeom>
              <a:avLst/>
              <a:gdLst>
                <a:gd name="connsiteX0" fmla="*/ 81074 w 736190"/>
                <a:gd name="connsiteY0" fmla="*/ 322913 h 703096"/>
                <a:gd name="connsiteX1" fmla="*/ 202994 w 736190"/>
                <a:gd name="connsiteY1" fmla="*/ 503354 h 703096"/>
                <a:gd name="connsiteX2" fmla="*/ 385061 w 736190"/>
                <a:gd name="connsiteY2" fmla="*/ 625274 h 703096"/>
                <a:gd name="connsiteX3" fmla="*/ 225752 w 736190"/>
                <a:gd name="connsiteY3" fmla="*/ 482222 h 703096"/>
                <a:gd name="connsiteX4" fmla="*/ 81074 w 736190"/>
                <a:gd name="connsiteY4" fmla="*/ 322913 h 703096"/>
                <a:gd name="connsiteX5" fmla="*/ 732820 w 736190"/>
                <a:gd name="connsiteY5" fmla="*/ 309003 h 703096"/>
                <a:gd name="connsiteX6" fmla="*/ 736190 w 736190"/>
                <a:gd name="connsiteY6" fmla="*/ 342420 h 703096"/>
                <a:gd name="connsiteX7" fmla="*/ 732820 w 736190"/>
                <a:gd name="connsiteY7" fmla="*/ 342420 h 703096"/>
                <a:gd name="connsiteX8" fmla="*/ 147723 w 736190"/>
                <a:gd name="connsiteY8" fmla="*/ 1044 h 703096"/>
                <a:gd name="connsiteX9" fmla="*/ 193240 w 736190"/>
                <a:gd name="connsiteY9" fmla="*/ 23802 h 703096"/>
                <a:gd name="connsiteX10" fmla="*/ 274520 w 736190"/>
                <a:gd name="connsiteY10" fmla="*/ 207495 h 703096"/>
                <a:gd name="connsiteX11" fmla="*/ 251762 w 736190"/>
                <a:gd name="connsiteY11" fmla="*/ 236756 h 703096"/>
                <a:gd name="connsiteX12" fmla="*/ 198117 w 736190"/>
                <a:gd name="connsiteY12" fmla="*/ 257889 h 703096"/>
                <a:gd name="connsiteX13" fmla="*/ 181861 w 736190"/>
                <a:gd name="connsiteY13" fmla="*/ 316410 h 703096"/>
                <a:gd name="connsiteX14" fmla="*/ 388312 w 736190"/>
                <a:gd name="connsiteY14" fmla="*/ 521236 h 703096"/>
                <a:gd name="connsiteX15" fmla="*/ 446834 w 736190"/>
                <a:gd name="connsiteY15" fmla="*/ 504980 h 703096"/>
                <a:gd name="connsiteX16" fmla="*/ 467966 w 736190"/>
                <a:gd name="connsiteY16" fmla="*/ 451335 h 703096"/>
                <a:gd name="connsiteX17" fmla="*/ 497227 w 736190"/>
                <a:gd name="connsiteY17" fmla="*/ 428577 h 703096"/>
                <a:gd name="connsiteX18" fmla="*/ 680920 w 736190"/>
                <a:gd name="connsiteY18" fmla="*/ 509857 h 703096"/>
                <a:gd name="connsiteX19" fmla="*/ 702053 w 736190"/>
                <a:gd name="connsiteY19" fmla="*/ 555374 h 703096"/>
                <a:gd name="connsiteX20" fmla="*/ 581758 w 736190"/>
                <a:gd name="connsiteY20" fmla="*/ 685422 h 703096"/>
                <a:gd name="connsiteX21" fmla="*/ 175358 w 736190"/>
                <a:gd name="connsiteY21" fmla="*/ 527738 h 703096"/>
                <a:gd name="connsiteX22" fmla="*/ 17675 w 736190"/>
                <a:gd name="connsiteY22" fmla="*/ 121338 h 703096"/>
                <a:gd name="connsiteX23" fmla="*/ 147723 w 736190"/>
                <a:gd name="connsiteY23" fmla="*/ 1044 h 70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190" h="703096">
                  <a:moveTo>
                    <a:pt x="81074" y="322913"/>
                  </a:moveTo>
                  <a:cubicBezTo>
                    <a:pt x="107083" y="384686"/>
                    <a:pt x="137970" y="436705"/>
                    <a:pt x="202994" y="503354"/>
                  </a:cubicBezTo>
                  <a:cubicBezTo>
                    <a:pt x="269643" y="568378"/>
                    <a:pt x="323288" y="599265"/>
                    <a:pt x="385061" y="625274"/>
                  </a:cubicBezTo>
                  <a:cubicBezTo>
                    <a:pt x="385061" y="625274"/>
                    <a:pt x="326539" y="583009"/>
                    <a:pt x="225752" y="482222"/>
                  </a:cubicBezTo>
                  <a:cubicBezTo>
                    <a:pt x="123339" y="379809"/>
                    <a:pt x="81074" y="322913"/>
                    <a:pt x="81074" y="322913"/>
                  </a:cubicBezTo>
                  <a:close/>
                  <a:moveTo>
                    <a:pt x="732820" y="309003"/>
                  </a:moveTo>
                  <a:lnTo>
                    <a:pt x="736190" y="342420"/>
                  </a:lnTo>
                  <a:lnTo>
                    <a:pt x="732820" y="342420"/>
                  </a:lnTo>
                  <a:close/>
                  <a:moveTo>
                    <a:pt x="147723" y="1044"/>
                  </a:moveTo>
                  <a:cubicBezTo>
                    <a:pt x="160728" y="-3833"/>
                    <a:pt x="180235" y="9172"/>
                    <a:pt x="193240" y="23802"/>
                  </a:cubicBezTo>
                  <a:cubicBezTo>
                    <a:pt x="219250" y="51438"/>
                    <a:pt x="272894" y="122964"/>
                    <a:pt x="274520" y="207495"/>
                  </a:cubicBezTo>
                  <a:cubicBezTo>
                    <a:pt x="274520" y="220500"/>
                    <a:pt x="263141" y="231879"/>
                    <a:pt x="251762" y="236756"/>
                  </a:cubicBezTo>
                  <a:lnTo>
                    <a:pt x="198117" y="257889"/>
                  </a:lnTo>
                  <a:cubicBezTo>
                    <a:pt x="165605" y="269268"/>
                    <a:pt x="157477" y="292026"/>
                    <a:pt x="181861" y="316410"/>
                  </a:cubicBezTo>
                  <a:lnTo>
                    <a:pt x="388312" y="521236"/>
                  </a:lnTo>
                  <a:cubicBezTo>
                    <a:pt x="411070" y="545620"/>
                    <a:pt x="435454" y="537492"/>
                    <a:pt x="446834" y="504980"/>
                  </a:cubicBezTo>
                  <a:lnTo>
                    <a:pt x="467966" y="451335"/>
                  </a:lnTo>
                  <a:cubicBezTo>
                    <a:pt x="472843" y="439956"/>
                    <a:pt x="484222" y="428577"/>
                    <a:pt x="497227" y="428577"/>
                  </a:cubicBezTo>
                  <a:cubicBezTo>
                    <a:pt x="580133" y="430202"/>
                    <a:pt x="651659" y="483847"/>
                    <a:pt x="680920" y="509857"/>
                  </a:cubicBezTo>
                  <a:cubicBezTo>
                    <a:pt x="693925" y="522862"/>
                    <a:pt x="706930" y="543994"/>
                    <a:pt x="702053" y="555374"/>
                  </a:cubicBezTo>
                  <a:cubicBezTo>
                    <a:pt x="690674" y="587886"/>
                    <a:pt x="637029" y="652910"/>
                    <a:pt x="581758" y="685422"/>
                  </a:cubicBezTo>
                  <a:cubicBezTo>
                    <a:pt x="497227" y="734190"/>
                    <a:pt x="331416" y="682170"/>
                    <a:pt x="175358" y="527738"/>
                  </a:cubicBezTo>
                  <a:cubicBezTo>
                    <a:pt x="20926" y="371681"/>
                    <a:pt x="-31093" y="205870"/>
                    <a:pt x="17675" y="121338"/>
                  </a:cubicBezTo>
                  <a:cubicBezTo>
                    <a:pt x="48562" y="66068"/>
                    <a:pt x="115211" y="12423"/>
                    <a:pt x="147723" y="1044"/>
                  </a:cubicBezTo>
                  <a:close/>
                </a:path>
              </a:pathLst>
            </a:custGeom>
            <a:solidFill>
              <a:schemeClr val="accent1"/>
            </a:solidFill>
            <a:ln w="16087"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3289765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DA gray SDM Decision Point with icons">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2053E41-7FC6-3405-E580-D2A6FC2873B7}"/>
              </a:ext>
            </a:extLst>
          </p:cNvPr>
          <p:cNvSpPr>
            <a:spLocks noGrp="1"/>
          </p:cNvSpPr>
          <p:nvPr>
            <p:ph type="title" hasCustomPrompt="1"/>
          </p:nvPr>
        </p:nvSpPr>
        <p:spPr>
          <a:xfrm>
            <a:off x="639662" y="365129"/>
            <a:ext cx="11015661" cy="1280160"/>
          </a:xfrm>
        </p:spPr>
        <p:txBody>
          <a:bodyPr/>
          <a:lstStyle>
            <a:lvl1pPr>
              <a:defRPr/>
            </a:lvl1pPr>
          </a:lstStyle>
          <a:p>
            <a:r>
              <a:rPr lang="en-US"/>
              <a:t>title</a:t>
            </a:r>
          </a:p>
        </p:txBody>
      </p:sp>
      <p:sp>
        <p:nvSpPr>
          <p:cNvPr id="7" name="Text Placeholder 11">
            <a:extLst>
              <a:ext uri="{FF2B5EF4-FFF2-40B4-BE49-F238E27FC236}">
                <a16:creationId xmlns:a16="http://schemas.microsoft.com/office/drawing/2014/main" id="{150AE453-854F-4319-9EAA-9A55C516EBEA}"/>
              </a:ext>
            </a:extLst>
          </p:cNvPr>
          <p:cNvSpPr>
            <a:spLocks noGrp="1"/>
          </p:cNvSpPr>
          <p:nvPr>
            <p:ph type="body" sz="quarter" idx="13"/>
          </p:nvPr>
        </p:nvSpPr>
        <p:spPr>
          <a:xfrm>
            <a:off x="639700" y="2150371"/>
            <a:ext cx="1589188" cy="2910764"/>
          </a:xfrm>
          <a:prstGeom prst="round2SameRect">
            <a:avLst/>
          </a:prstGeom>
          <a:ln w="38100">
            <a:solidFill>
              <a:schemeClr val="accent5"/>
            </a:solidFill>
          </a:ln>
        </p:spPr>
        <p:txBody>
          <a:bodyPr lIns="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3" name="Text Placeholder 22">
            <a:extLst>
              <a:ext uri="{FF2B5EF4-FFF2-40B4-BE49-F238E27FC236}">
                <a16:creationId xmlns:a16="http://schemas.microsoft.com/office/drawing/2014/main" id="{90FE8A16-F54A-4728-918A-249558F74A00}"/>
              </a:ext>
            </a:extLst>
          </p:cNvPr>
          <p:cNvSpPr>
            <a:spLocks noGrp="1"/>
          </p:cNvSpPr>
          <p:nvPr>
            <p:ph type="body" sz="quarter" idx="18"/>
          </p:nvPr>
        </p:nvSpPr>
        <p:spPr>
          <a:xfrm>
            <a:off x="639700"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accent5"/>
          </a:solidFill>
          <a:ln w="38100">
            <a:solidFill>
              <a:schemeClr val="accent5"/>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4" name="Text Placeholder 11">
            <a:extLst>
              <a:ext uri="{FF2B5EF4-FFF2-40B4-BE49-F238E27FC236}">
                <a16:creationId xmlns:a16="http://schemas.microsoft.com/office/drawing/2014/main" id="{4C114B61-0687-40CA-8BA9-60380FF1DCCB}"/>
              </a:ext>
            </a:extLst>
          </p:cNvPr>
          <p:cNvSpPr>
            <a:spLocks noGrp="1"/>
          </p:cNvSpPr>
          <p:nvPr>
            <p:ph type="body" sz="quarter" idx="19"/>
          </p:nvPr>
        </p:nvSpPr>
        <p:spPr>
          <a:xfrm>
            <a:off x="2524995" y="2150371"/>
            <a:ext cx="1589188" cy="2910764"/>
          </a:xfrm>
          <a:prstGeom prst="round2SameRect">
            <a:avLst/>
          </a:prstGeom>
          <a:ln w="38100">
            <a:solidFill>
              <a:schemeClr val="accent5"/>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5" name="Text Placeholder 24">
            <a:extLst>
              <a:ext uri="{FF2B5EF4-FFF2-40B4-BE49-F238E27FC236}">
                <a16:creationId xmlns:a16="http://schemas.microsoft.com/office/drawing/2014/main" id="{2F1F2824-7E36-432E-B6AE-9FD319A26455}"/>
              </a:ext>
            </a:extLst>
          </p:cNvPr>
          <p:cNvSpPr>
            <a:spLocks noGrp="1"/>
          </p:cNvSpPr>
          <p:nvPr>
            <p:ph type="body" sz="quarter" idx="20"/>
          </p:nvPr>
        </p:nvSpPr>
        <p:spPr>
          <a:xfrm>
            <a:off x="2524995"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accent5"/>
          </a:solidFill>
          <a:ln w="38100">
            <a:solidFill>
              <a:schemeClr val="accent5"/>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6" name="Text Placeholder 11">
            <a:extLst>
              <a:ext uri="{FF2B5EF4-FFF2-40B4-BE49-F238E27FC236}">
                <a16:creationId xmlns:a16="http://schemas.microsoft.com/office/drawing/2014/main" id="{9B2BD596-9625-4271-89D2-8E92C9AD53A0}"/>
              </a:ext>
            </a:extLst>
          </p:cNvPr>
          <p:cNvSpPr>
            <a:spLocks noGrp="1"/>
          </p:cNvSpPr>
          <p:nvPr>
            <p:ph type="body" sz="quarter" idx="21"/>
          </p:nvPr>
        </p:nvSpPr>
        <p:spPr>
          <a:xfrm>
            <a:off x="4410290" y="2150371"/>
            <a:ext cx="1589188" cy="2910764"/>
          </a:xfrm>
          <a:prstGeom prst="round2SameRect">
            <a:avLst/>
          </a:prstGeom>
          <a:ln w="38100">
            <a:solidFill>
              <a:schemeClr val="accent5"/>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7" name="Text Placeholder 26">
            <a:extLst>
              <a:ext uri="{FF2B5EF4-FFF2-40B4-BE49-F238E27FC236}">
                <a16:creationId xmlns:a16="http://schemas.microsoft.com/office/drawing/2014/main" id="{986AAC23-E74B-4E99-921E-F242BE9E58E7}"/>
              </a:ext>
            </a:extLst>
          </p:cNvPr>
          <p:cNvSpPr>
            <a:spLocks noGrp="1"/>
          </p:cNvSpPr>
          <p:nvPr>
            <p:ph type="body" sz="quarter" idx="22"/>
          </p:nvPr>
        </p:nvSpPr>
        <p:spPr>
          <a:xfrm>
            <a:off x="4410290"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accent5"/>
          </a:solidFill>
          <a:ln w="38100">
            <a:solidFill>
              <a:schemeClr val="accent5"/>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8" name="Text Placeholder 11">
            <a:extLst>
              <a:ext uri="{FF2B5EF4-FFF2-40B4-BE49-F238E27FC236}">
                <a16:creationId xmlns:a16="http://schemas.microsoft.com/office/drawing/2014/main" id="{9F109A7E-12DF-4F24-B287-AE06F93F7B4B}"/>
              </a:ext>
            </a:extLst>
          </p:cNvPr>
          <p:cNvSpPr>
            <a:spLocks noGrp="1"/>
          </p:cNvSpPr>
          <p:nvPr>
            <p:ph type="body" sz="quarter" idx="23"/>
          </p:nvPr>
        </p:nvSpPr>
        <p:spPr>
          <a:xfrm>
            <a:off x="6295585" y="2150371"/>
            <a:ext cx="1589188" cy="2910764"/>
          </a:xfrm>
          <a:prstGeom prst="round2SameRect">
            <a:avLst/>
          </a:prstGeom>
          <a:ln w="38100">
            <a:solidFill>
              <a:schemeClr val="accent5"/>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29" name="Text Placeholder 28">
            <a:extLst>
              <a:ext uri="{FF2B5EF4-FFF2-40B4-BE49-F238E27FC236}">
                <a16:creationId xmlns:a16="http://schemas.microsoft.com/office/drawing/2014/main" id="{79A06B24-3592-4E92-8252-4F52C4DB81FC}"/>
              </a:ext>
            </a:extLst>
          </p:cNvPr>
          <p:cNvSpPr>
            <a:spLocks noGrp="1"/>
          </p:cNvSpPr>
          <p:nvPr>
            <p:ph type="body" sz="quarter" idx="24"/>
          </p:nvPr>
        </p:nvSpPr>
        <p:spPr>
          <a:xfrm>
            <a:off x="6295585"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accent5"/>
          </a:solidFill>
          <a:ln w="38100">
            <a:solidFill>
              <a:schemeClr val="accent5"/>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0" name="Text Placeholder 11">
            <a:extLst>
              <a:ext uri="{FF2B5EF4-FFF2-40B4-BE49-F238E27FC236}">
                <a16:creationId xmlns:a16="http://schemas.microsoft.com/office/drawing/2014/main" id="{6DA44ABD-80DC-4082-9365-45FA142B9A68}"/>
              </a:ext>
            </a:extLst>
          </p:cNvPr>
          <p:cNvSpPr>
            <a:spLocks noGrp="1"/>
          </p:cNvSpPr>
          <p:nvPr>
            <p:ph type="body" sz="quarter" idx="25"/>
          </p:nvPr>
        </p:nvSpPr>
        <p:spPr>
          <a:xfrm>
            <a:off x="8180880" y="2150371"/>
            <a:ext cx="1589188" cy="2910764"/>
          </a:xfrm>
          <a:prstGeom prst="round2SameRect">
            <a:avLst/>
          </a:prstGeom>
          <a:ln w="38100">
            <a:solidFill>
              <a:schemeClr val="accent5"/>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1" name="Text Placeholder 30">
            <a:extLst>
              <a:ext uri="{FF2B5EF4-FFF2-40B4-BE49-F238E27FC236}">
                <a16:creationId xmlns:a16="http://schemas.microsoft.com/office/drawing/2014/main" id="{B3E347B9-E533-4C03-967E-795B2C3BB557}"/>
              </a:ext>
            </a:extLst>
          </p:cNvPr>
          <p:cNvSpPr>
            <a:spLocks noGrp="1"/>
          </p:cNvSpPr>
          <p:nvPr>
            <p:ph type="body" sz="quarter" idx="26"/>
          </p:nvPr>
        </p:nvSpPr>
        <p:spPr>
          <a:xfrm>
            <a:off x="8180880"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accent5"/>
          </a:solidFill>
          <a:ln w="38100">
            <a:solidFill>
              <a:schemeClr val="accent5"/>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2" name="Text Placeholder 11">
            <a:extLst>
              <a:ext uri="{FF2B5EF4-FFF2-40B4-BE49-F238E27FC236}">
                <a16:creationId xmlns:a16="http://schemas.microsoft.com/office/drawing/2014/main" id="{64BE9C1E-0233-43AC-B8DA-A72F3D0E5A68}"/>
              </a:ext>
            </a:extLst>
          </p:cNvPr>
          <p:cNvSpPr>
            <a:spLocks noGrp="1"/>
          </p:cNvSpPr>
          <p:nvPr>
            <p:ph type="body" sz="quarter" idx="27"/>
          </p:nvPr>
        </p:nvSpPr>
        <p:spPr>
          <a:xfrm>
            <a:off x="10066174" y="2150371"/>
            <a:ext cx="1589188" cy="2910764"/>
          </a:xfrm>
          <a:prstGeom prst="round2SameRect">
            <a:avLst/>
          </a:prstGeom>
          <a:ln w="38100">
            <a:solidFill>
              <a:schemeClr val="accent5"/>
            </a:solidFill>
          </a:ln>
        </p:spPr>
        <p:txBody>
          <a:bodyPr lIns="0" tIns="137160" rIns="0">
            <a:noAutofit/>
          </a:bodyPr>
          <a:lstStyle>
            <a:lvl1pPr marL="0" indent="0" algn="ctr">
              <a:lnSpc>
                <a:spcPct val="100000"/>
              </a:lnSpc>
              <a:spcBef>
                <a:spcPts val="1000"/>
              </a:spcBef>
              <a:buNone/>
              <a:defRPr sz="1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33" name="Text Placeholder 32">
            <a:extLst>
              <a:ext uri="{FF2B5EF4-FFF2-40B4-BE49-F238E27FC236}">
                <a16:creationId xmlns:a16="http://schemas.microsoft.com/office/drawing/2014/main" id="{8BF2E050-8361-4DCD-9D17-815023F52759}"/>
              </a:ext>
            </a:extLst>
          </p:cNvPr>
          <p:cNvSpPr>
            <a:spLocks noGrp="1"/>
          </p:cNvSpPr>
          <p:nvPr>
            <p:ph type="body" sz="quarter" idx="28"/>
          </p:nvPr>
        </p:nvSpPr>
        <p:spPr>
          <a:xfrm>
            <a:off x="10066174" y="5063319"/>
            <a:ext cx="1589188" cy="1116232"/>
          </a:xfrm>
          <a:custGeom>
            <a:avLst/>
            <a:gdLst>
              <a:gd name="connsiteX0" fmla="*/ 0 w 1589188"/>
              <a:gd name="connsiteY0" fmla="*/ 0 h 872752"/>
              <a:gd name="connsiteX1" fmla="*/ 1589188 w 1589188"/>
              <a:gd name="connsiteY1" fmla="*/ 0 h 872752"/>
              <a:gd name="connsiteX2" fmla="*/ 1589188 w 1589188"/>
              <a:gd name="connsiteY2" fmla="*/ 695067 h 872752"/>
              <a:gd name="connsiteX3" fmla="*/ 1411503 w 1589188"/>
              <a:gd name="connsiteY3" fmla="*/ 872752 h 872752"/>
              <a:gd name="connsiteX4" fmla="*/ 177685 w 1589188"/>
              <a:gd name="connsiteY4" fmla="*/ 872752 h 872752"/>
              <a:gd name="connsiteX5" fmla="*/ 0 w 1589188"/>
              <a:gd name="connsiteY5" fmla="*/ 695067 h 8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188" h="872752">
                <a:moveTo>
                  <a:pt x="0" y="0"/>
                </a:moveTo>
                <a:lnTo>
                  <a:pt x="1589188" y="0"/>
                </a:lnTo>
                <a:lnTo>
                  <a:pt x="1589188" y="695067"/>
                </a:lnTo>
                <a:cubicBezTo>
                  <a:pt x="1589188" y="793200"/>
                  <a:pt x="1509636" y="872752"/>
                  <a:pt x="1411503" y="872752"/>
                </a:cubicBezTo>
                <a:lnTo>
                  <a:pt x="177685" y="872752"/>
                </a:lnTo>
                <a:cubicBezTo>
                  <a:pt x="79552" y="872752"/>
                  <a:pt x="0" y="793200"/>
                  <a:pt x="0" y="695067"/>
                </a:cubicBezTo>
                <a:close/>
              </a:path>
            </a:pathLst>
          </a:custGeom>
          <a:solidFill>
            <a:schemeClr val="accent5"/>
          </a:solidFill>
          <a:ln w="38100">
            <a:solidFill>
              <a:schemeClr val="accent5"/>
            </a:solidFill>
          </a:ln>
        </p:spPr>
        <p:txBody>
          <a:bodyPr vert="horz" wrap="square" tIns="182880">
            <a:noAutofit/>
          </a:bodyPr>
          <a:lstStyle>
            <a:lvl1pPr marL="0" indent="0" algn="ctr">
              <a:lnSpc>
                <a:spcPct val="100000"/>
              </a:lnSpc>
              <a:spcBef>
                <a:spcPts val="1000"/>
              </a:spcBef>
              <a:buNone/>
              <a:defRPr sz="1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grpSp>
        <p:nvGrpSpPr>
          <p:cNvPr id="51" name="Graphic 44">
            <a:extLst>
              <a:ext uri="{FF2B5EF4-FFF2-40B4-BE49-F238E27FC236}">
                <a16:creationId xmlns:a16="http://schemas.microsoft.com/office/drawing/2014/main" id="{0A62A151-77DD-4E1A-B547-4391FC511E88}"/>
              </a:ext>
              <a:ext uri="{C183D7F6-B498-43B3-948B-1728B52AA6E4}">
                <adec:decorative xmlns:adec="http://schemas.microsoft.com/office/drawing/2017/decorative" val="1"/>
              </a:ext>
            </a:extLst>
          </p:cNvPr>
          <p:cNvGrpSpPr/>
          <p:nvPr/>
        </p:nvGrpSpPr>
        <p:grpSpPr>
          <a:xfrm>
            <a:off x="4701901" y="3941021"/>
            <a:ext cx="1049102" cy="629414"/>
            <a:chOff x="4701901" y="3790893"/>
            <a:chExt cx="1049102" cy="629414"/>
          </a:xfrm>
          <a:solidFill>
            <a:schemeClr val="accent5"/>
          </a:solidFill>
        </p:grpSpPr>
        <p:sp>
          <p:nvSpPr>
            <p:cNvPr id="52" name="Freeform: Shape 51">
              <a:extLst>
                <a:ext uri="{FF2B5EF4-FFF2-40B4-BE49-F238E27FC236}">
                  <a16:creationId xmlns:a16="http://schemas.microsoft.com/office/drawing/2014/main" id="{92265B44-070E-4632-BDC6-78C951A8A93D}"/>
                </a:ext>
              </a:extLst>
            </p:cNvPr>
            <p:cNvSpPr/>
            <p:nvPr/>
          </p:nvSpPr>
          <p:spPr>
            <a:xfrm>
              <a:off x="4701901" y="3872753"/>
              <a:ext cx="412143" cy="464639"/>
            </a:xfrm>
            <a:custGeom>
              <a:avLst/>
              <a:gdLst>
                <a:gd name="connsiteX0" fmla="*/ 350048 w 412143"/>
                <a:gd name="connsiteY0" fmla="*/ 464639 h 464639"/>
                <a:gd name="connsiteX1" fmla="*/ 412144 w 412143"/>
                <a:gd name="connsiteY1" fmla="*/ 306644 h 464639"/>
                <a:gd name="connsiteX2" fmla="*/ 244410 w 412143"/>
                <a:gd name="connsiteY2" fmla="*/ 0 h 464639"/>
                <a:gd name="connsiteX3" fmla="*/ 421 w 412143"/>
                <a:gd name="connsiteY3" fmla="*/ 464639 h 464639"/>
                <a:gd name="connsiteX4" fmla="*/ 350048 w 412143"/>
                <a:gd name="connsiteY4" fmla="*/ 464639 h 46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143" h="464639">
                  <a:moveTo>
                    <a:pt x="350048" y="464639"/>
                  </a:moveTo>
                  <a:cubicBezTo>
                    <a:pt x="342548" y="425015"/>
                    <a:pt x="357268" y="350075"/>
                    <a:pt x="412144" y="306644"/>
                  </a:cubicBezTo>
                  <a:lnTo>
                    <a:pt x="244410" y="0"/>
                  </a:lnTo>
                  <a:cubicBezTo>
                    <a:pt x="32658" y="135664"/>
                    <a:pt x="-4588" y="350103"/>
                    <a:pt x="421" y="464639"/>
                  </a:cubicBezTo>
                  <a:lnTo>
                    <a:pt x="350048" y="464639"/>
                  </a:lnTo>
                  <a:close/>
                </a:path>
              </a:pathLst>
            </a:custGeom>
            <a:grpFill/>
            <a:ln w="278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046E9FF-C8A1-4FFA-8AF5-FC19FDC97532}"/>
                </a:ext>
              </a:extLst>
            </p:cNvPr>
            <p:cNvSpPr/>
            <p:nvPr/>
          </p:nvSpPr>
          <p:spPr>
            <a:xfrm>
              <a:off x="4984257" y="3790893"/>
              <a:ext cx="766747" cy="546555"/>
            </a:xfrm>
            <a:custGeom>
              <a:avLst/>
              <a:gdLst>
                <a:gd name="connsiteX0" fmla="*/ 354384 w 766747"/>
                <a:gd name="connsiteY0" fmla="*/ 386573 h 546555"/>
                <a:gd name="connsiteX1" fmla="*/ 499955 w 766747"/>
                <a:gd name="connsiteY1" fmla="*/ 119694 h 546555"/>
                <a:gd name="connsiteX2" fmla="*/ 721613 w 766747"/>
                <a:gd name="connsiteY2" fmla="*/ 502341 h 546555"/>
                <a:gd name="connsiteX3" fmla="*/ 418886 w 766747"/>
                <a:gd name="connsiteY3" fmla="*/ 502341 h 546555"/>
                <a:gd name="connsiteX4" fmla="*/ 420369 w 766747"/>
                <a:gd name="connsiteY4" fmla="*/ 524448 h 546555"/>
                <a:gd name="connsiteX5" fmla="*/ 418886 w 766747"/>
                <a:gd name="connsiteY5" fmla="*/ 546555 h 546555"/>
                <a:gd name="connsiteX6" fmla="*/ 766331 w 766747"/>
                <a:gd name="connsiteY6" fmla="*/ 546555 h 546555"/>
                <a:gd name="connsiteX7" fmla="*/ 502585 w 766747"/>
                <a:gd name="connsiteY7" fmla="*/ 69715 h 546555"/>
                <a:gd name="connsiteX8" fmla="*/ 0 w 766747"/>
                <a:gd name="connsiteY8" fmla="*/ 59249 h 546555"/>
                <a:gd name="connsiteX9" fmla="*/ 167118 w 766747"/>
                <a:gd name="connsiteY9" fmla="*/ 364746 h 546555"/>
                <a:gd name="connsiteX10" fmla="*/ 354384 w 766747"/>
                <a:gd name="connsiteY10" fmla="*/ 386573 h 54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747" h="546555">
                  <a:moveTo>
                    <a:pt x="354384" y="386573"/>
                  </a:moveTo>
                  <a:lnTo>
                    <a:pt x="499955" y="119694"/>
                  </a:lnTo>
                  <a:cubicBezTo>
                    <a:pt x="631338" y="203561"/>
                    <a:pt x="714421" y="346920"/>
                    <a:pt x="721613" y="502341"/>
                  </a:cubicBezTo>
                  <a:lnTo>
                    <a:pt x="418886" y="502341"/>
                  </a:lnTo>
                  <a:cubicBezTo>
                    <a:pt x="419782" y="509617"/>
                    <a:pt x="420369" y="516949"/>
                    <a:pt x="420369" y="524448"/>
                  </a:cubicBezTo>
                  <a:cubicBezTo>
                    <a:pt x="420369" y="531976"/>
                    <a:pt x="419754" y="539308"/>
                    <a:pt x="418886" y="546555"/>
                  </a:cubicBezTo>
                  <a:lnTo>
                    <a:pt x="766331" y="546555"/>
                  </a:lnTo>
                  <a:cubicBezTo>
                    <a:pt x="773466" y="367041"/>
                    <a:pt x="689040" y="176444"/>
                    <a:pt x="502585" y="69715"/>
                  </a:cubicBezTo>
                  <a:cubicBezTo>
                    <a:pt x="305301" y="-43255"/>
                    <a:pt x="104379" y="1995"/>
                    <a:pt x="0" y="59249"/>
                  </a:cubicBezTo>
                  <a:lnTo>
                    <a:pt x="167118" y="364746"/>
                  </a:lnTo>
                  <a:cubicBezTo>
                    <a:pt x="223673" y="342331"/>
                    <a:pt x="290582" y="337546"/>
                    <a:pt x="354384" y="386573"/>
                  </a:cubicBezTo>
                  <a:close/>
                </a:path>
              </a:pathLst>
            </a:custGeom>
            <a:grpFill/>
            <a:ln w="278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39A7284-3338-4416-A4AC-D87AB0513E32}"/>
                </a:ext>
              </a:extLst>
            </p:cNvPr>
            <p:cNvSpPr/>
            <p:nvPr/>
          </p:nvSpPr>
          <p:spPr>
            <a:xfrm>
              <a:off x="5122552" y="4206238"/>
              <a:ext cx="299712" cy="214069"/>
            </a:xfrm>
            <a:custGeom>
              <a:avLst/>
              <a:gdLst>
                <a:gd name="connsiteX0" fmla="*/ 294303 w 299712"/>
                <a:gd name="connsiteY0" fmla="*/ 51 h 214069"/>
                <a:gd name="connsiteX1" fmla="*/ 157743 w 299712"/>
                <a:gd name="connsiteY1" fmla="*/ 18436 h 214069"/>
                <a:gd name="connsiteX2" fmla="*/ 104994 w 299712"/>
                <a:gd name="connsiteY2" fmla="*/ 4109 h 214069"/>
                <a:gd name="connsiteX3" fmla="*/ 0 w 299712"/>
                <a:gd name="connsiteY3" fmla="*/ 109075 h 214069"/>
                <a:gd name="connsiteX4" fmla="*/ 104994 w 299712"/>
                <a:gd name="connsiteY4" fmla="*/ 214070 h 214069"/>
                <a:gd name="connsiteX5" fmla="*/ 209681 w 299712"/>
                <a:gd name="connsiteY5" fmla="*/ 114476 h 214069"/>
                <a:gd name="connsiteX6" fmla="*/ 298613 w 299712"/>
                <a:gd name="connsiteY6" fmla="*/ 7915 h 214069"/>
                <a:gd name="connsiteX7" fmla="*/ 294303 w 299712"/>
                <a:gd name="connsiteY7" fmla="*/ 51 h 21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712" h="214069">
                  <a:moveTo>
                    <a:pt x="294303" y="51"/>
                  </a:moveTo>
                  <a:lnTo>
                    <a:pt x="157743" y="18436"/>
                  </a:lnTo>
                  <a:cubicBezTo>
                    <a:pt x="141625" y="9062"/>
                    <a:pt x="123436" y="4109"/>
                    <a:pt x="104994" y="4109"/>
                  </a:cubicBezTo>
                  <a:cubicBezTo>
                    <a:pt x="47124" y="4109"/>
                    <a:pt x="0" y="51205"/>
                    <a:pt x="0" y="109075"/>
                  </a:cubicBezTo>
                  <a:cubicBezTo>
                    <a:pt x="0" y="166973"/>
                    <a:pt x="47124" y="214070"/>
                    <a:pt x="104994" y="214070"/>
                  </a:cubicBezTo>
                  <a:cubicBezTo>
                    <a:pt x="161213" y="214070"/>
                    <a:pt x="206883" y="170443"/>
                    <a:pt x="209681" y="114476"/>
                  </a:cubicBezTo>
                  <a:lnTo>
                    <a:pt x="298613" y="7915"/>
                  </a:lnTo>
                  <a:cubicBezTo>
                    <a:pt x="301439" y="3605"/>
                    <a:pt x="298389" y="-508"/>
                    <a:pt x="294303" y="51"/>
                  </a:cubicBezTo>
                  <a:close/>
                </a:path>
              </a:pathLst>
            </a:custGeom>
            <a:grpFill/>
            <a:ln w="2787" cap="flat">
              <a:noFill/>
              <a:prstDash val="solid"/>
              <a:miter/>
            </a:ln>
          </p:spPr>
          <p:txBody>
            <a:bodyPr rtlCol="0" anchor="ctr"/>
            <a:lstStyle/>
            <a:p>
              <a:endParaRPr lang="en-US"/>
            </a:p>
          </p:txBody>
        </p:sp>
      </p:grpSp>
      <p:grpSp>
        <p:nvGrpSpPr>
          <p:cNvPr id="55" name="Graphic 35">
            <a:extLst>
              <a:ext uri="{FF2B5EF4-FFF2-40B4-BE49-F238E27FC236}">
                <a16:creationId xmlns:a16="http://schemas.microsoft.com/office/drawing/2014/main" id="{8606B099-56B1-49C1-BD0B-7F3BFA8A08AA}"/>
              </a:ext>
              <a:ext uri="{C183D7F6-B498-43B3-948B-1728B52AA6E4}">
                <adec:decorative xmlns:adec="http://schemas.microsoft.com/office/drawing/2017/decorative" val="1"/>
              </a:ext>
            </a:extLst>
          </p:cNvPr>
          <p:cNvGrpSpPr/>
          <p:nvPr/>
        </p:nvGrpSpPr>
        <p:grpSpPr>
          <a:xfrm>
            <a:off x="6632979" y="3946105"/>
            <a:ext cx="909173" cy="723681"/>
            <a:chOff x="6632979" y="3795977"/>
            <a:chExt cx="909173" cy="723681"/>
          </a:xfrm>
          <a:solidFill>
            <a:schemeClr val="accent5"/>
          </a:solidFill>
        </p:grpSpPr>
        <p:sp>
          <p:nvSpPr>
            <p:cNvPr id="56" name="Freeform: Shape 55">
              <a:extLst>
                <a:ext uri="{FF2B5EF4-FFF2-40B4-BE49-F238E27FC236}">
                  <a16:creationId xmlns:a16="http://schemas.microsoft.com/office/drawing/2014/main" id="{056AF6ED-157B-47F7-8E06-B7BB78279859}"/>
                </a:ext>
              </a:extLst>
            </p:cNvPr>
            <p:cNvSpPr/>
            <p:nvPr/>
          </p:nvSpPr>
          <p:spPr>
            <a:xfrm>
              <a:off x="7003964" y="3995838"/>
              <a:ext cx="167204" cy="167204"/>
            </a:xfrm>
            <a:custGeom>
              <a:avLst/>
              <a:gdLst>
                <a:gd name="connsiteX0" fmla="*/ 167204 w 167204"/>
                <a:gd name="connsiteY0" fmla="*/ 83602 h 167204"/>
                <a:gd name="connsiteX1" fmla="*/ 83602 w 167204"/>
                <a:gd name="connsiteY1" fmla="*/ 0 h 167204"/>
                <a:gd name="connsiteX2" fmla="*/ 0 w 167204"/>
                <a:gd name="connsiteY2" fmla="*/ 83602 h 167204"/>
                <a:gd name="connsiteX3" fmla="*/ 83602 w 167204"/>
                <a:gd name="connsiteY3" fmla="*/ 167204 h 167204"/>
                <a:gd name="connsiteX4" fmla="*/ 167204 w 167204"/>
                <a:gd name="connsiteY4" fmla="*/ 83602 h 1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04" h="167204">
                  <a:moveTo>
                    <a:pt x="167204" y="83602"/>
                  </a:moveTo>
                  <a:cubicBezTo>
                    <a:pt x="167204" y="37882"/>
                    <a:pt x="129322" y="0"/>
                    <a:pt x="83602" y="0"/>
                  </a:cubicBezTo>
                  <a:cubicBezTo>
                    <a:pt x="37882" y="0"/>
                    <a:pt x="0" y="37882"/>
                    <a:pt x="0" y="83602"/>
                  </a:cubicBezTo>
                  <a:cubicBezTo>
                    <a:pt x="0" y="129322"/>
                    <a:pt x="37882" y="167204"/>
                    <a:pt x="83602" y="167204"/>
                  </a:cubicBezTo>
                  <a:cubicBezTo>
                    <a:pt x="129322" y="167204"/>
                    <a:pt x="167204" y="129322"/>
                    <a:pt x="167204" y="83602"/>
                  </a:cubicBezTo>
                  <a:close/>
                </a:path>
              </a:pathLst>
            </a:custGeom>
            <a:grpFill/>
            <a:ln w="13013" cap="flat">
              <a:solidFill>
                <a:schemeClr val="accent5"/>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A1EC909-D819-4977-82D7-10B313CBD823}"/>
                </a:ext>
              </a:extLst>
            </p:cNvPr>
            <p:cNvSpPr/>
            <p:nvPr/>
          </p:nvSpPr>
          <p:spPr>
            <a:xfrm>
              <a:off x="6938649" y="4185250"/>
              <a:ext cx="297832" cy="128015"/>
            </a:xfrm>
            <a:custGeom>
              <a:avLst/>
              <a:gdLst>
                <a:gd name="connsiteX0" fmla="*/ 0 w 297832"/>
                <a:gd name="connsiteY0" fmla="*/ 105809 h 128015"/>
                <a:gd name="connsiteX1" fmla="*/ 0 w 297832"/>
                <a:gd name="connsiteY1" fmla="*/ 128016 h 128015"/>
                <a:gd name="connsiteX2" fmla="*/ 297833 w 297832"/>
                <a:gd name="connsiteY2" fmla="*/ 128016 h 128015"/>
                <a:gd name="connsiteX3" fmla="*/ 297833 w 297832"/>
                <a:gd name="connsiteY3" fmla="*/ 105809 h 128015"/>
                <a:gd name="connsiteX4" fmla="*/ 197249 w 297832"/>
                <a:gd name="connsiteY4" fmla="*/ 0 h 128015"/>
                <a:gd name="connsiteX5" fmla="*/ 148916 w 297832"/>
                <a:gd name="connsiteY5" fmla="*/ 48333 h 128015"/>
                <a:gd name="connsiteX6" fmla="*/ 100584 w 297832"/>
                <a:gd name="connsiteY6" fmla="*/ 0 h 128015"/>
                <a:gd name="connsiteX7" fmla="*/ 0 w 297832"/>
                <a:gd name="connsiteY7" fmla="*/ 105809 h 12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832" h="128015">
                  <a:moveTo>
                    <a:pt x="0" y="105809"/>
                  </a:moveTo>
                  <a:lnTo>
                    <a:pt x="0" y="128016"/>
                  </a:lnTo>
                  <a:lnTo>
                    <a:pt x="297833" y="128016"/>
                  </a:lnTo>
                  <a:lnTo>
                    <a:pt x="297833" y="105809"/>
                  </a:lnTo>
                  <a:cubicBezTo>
                    <a:pt x="295220" y="57477"/>
                    <a:pt x="280851" y="3919"/>
                    <a:pt x="197249" y="0"/>
                  </a:cubicBezTo>
                  <a:lnTo>
                    <a:pt x="148916" y="48333"/>
                  </a:lnTo>
                  <a:lnTo>
                    <a:pt x="100584" y="0"/>
                  </a:lnTo>
                  <a:cubicBezTo>
                    <a:pt x="15675" y="3919"/>
                    <a:pt x="1306" y="60089"/>
                    <a:pt x="0" y="105809"/>
                  </a:cubicBezTo>
                  <a:close/>
                </a:path>
              </a:pathLst>
            </a:custGeom>
            <a:grpFill/>
            <a:ln w="13013" cap="flat">
              <a:solidFill>
                <a:schemeClr val="accent5"/>
              </a:solid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14B3FAB-E2FD-478C-B9A8-B2576DA88401}"/>
                </a:ext>
              </a:extLst>
            </p:cNvPr>
            <p:cNvSpPr/>
            <p:nvPr/>
          </p:nvSpPr>
          <p:spPr>
            <a:xfrm>
              <a:off x="6681311" y="4035027"/>
              <a:ext cx="125403" cy="125403"/>
            </a:xfrm>
            <a:custGeom>
              <a:avLst/>
              <a:gdLst>
                <a:gd name="connsiteX0" fmla="*/ 62702 w 125403"/>
                <a:gd name="connsiteY0" fmla="*/ 125403 h 125403"/>
                <a:gd name="connsiteX1" fmla="*/ 125403 w 125403"/>
                <a:gd name="connsiteY1" fmla="*/ 62702 h 125403"/>
                <a:gd name="connsiteX2" fmla="*/ 62702 w 125403"/>
                <a:gd name="connsiteY2" fmla="*/ 0 h 125403"/>
                <a:gd name="connsiteX3" fmla="*/ 0 w 125403"/>
                <a:gd name="connsiteY3" fmla="*/ 62702 h 125403"/>
                <a:gd name="connsiteX4" fmla="*/ 62702 w 125403"/>
                <a:gd name="connsiteY4" fmla="*/ 125403 h 12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03" h="125403">
                  <a:moveTo>
                    <a:pt x="62702" y="125403"/>
                  </a:moveTo>
                  <a:cubicBezTo>
                    <a:pt x="97971" y="125403"/>
                    <a:pt x="125403" y="97971"/>
                    <a:pt x="125403" y="62702"/>
                  </a:cubicBezTo>
                  <a:cubicBezTo>
                    <a:pt x="125403" y="28738"/>
                    <a:pt x="97971" y="0"/>
                    <a:pt x="62702" y="0"/>
                  </a:cubicBezTo>
                  <a:cubicBezTo>
                    <a:pt x="28738" y="0"/>
                    <a:pt x="0" y="27432"/>
                    <a:pt x="0" y="62702"/>
                  </a:cubicBezTo>
                  <a:cubicBezTo>
                    <a:pt x="0" y="97971"/>
                    <a:pt x="28738" y="125403"/>
                    <a:pt x="62702" y="125403"/>
                  </a:cubicBezTo>
                  <a:close/>
                </a:path>
              </a:pathLst>
            </a:custGeom>
            <a:grpFill/>
            <a:ln w="13013" cap="flat">
              <a:solidFill>
                <a:schemeClr val="accent5"/>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2C887F5-8A8B-491D-97CA-DC39277BD18C}"/>
                </a:ext>
              </a:extLst>
            </p:cNvPr>
            <p:cNvSpPr/>
            <p:nvPr/>
          </p:nvSpPr>
          <p:spPr>
            <a:xfrm>
              <a:off x="6632979" y="4177412"/>
              <a:ext cx="222068" cy="95358"/>
            </a:xfrm>
            <a:custGeom>
              <a:avLst/>
              <a:gdLst>
                <a:gd name="connsiteX0" fmla="*/ 222068 w 222068"/>
                <a:gd name="connsiteY0" fmla="*/ 79683 h 95358"/>
                <a:gd name="connsiteX1" fmla="*/ 147610 w 222068"/>
                <a:gd name="connsiteY1" fmla="*/ 0 h 95358"/>
                <a:gd name="connsiteX2" fmla="*/ 111034 w 222068"/>
                <a:gd name="connsiteY2" fmla="*/ 36576 h 95358"/>
                <a:gd name="connsiteX3" fmla="*/ 74458 w 222068"/>
                <a:gd name="connsiteY3" fmla="*/ 0 h 95358"/>
                <a:gd name="connsiteX4" fmla="*/ 0 w 222068"/>
                <a:gd name="connsiteY4" fmla="*/ 79683 h 95358"/>
                <a:gd name="connsiteX5" fmla="*/ 0 w 222068"/>
                <a:gd name="connsiteY5" fmla="*/ 95359 h 95358"/>
                <a:gd name="connsiteX6" fmla="*/ 222068 w 222068"/>
                <a:gd name="connsiteY6" fmla="*/ 95359 h 95358"/>
                <a:gd name="connsiteX7" fmla="*/ 222068 w 222068"/>
                <a:gd name="connsiteY7" fmla="*/ 79683 h 9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068" h="95358">
                  <a:moveTo>
                    <a:pt x="222068" y="79683"/>
                  </a:moveTo>
                  <a:cubicBezTo>
                    <a:pt x="220762" y="44414"/>
                    <a:pt x="209006" y="3919"/>
                    <a:pt x="147610" y="0"/>
                  </a:cubicBezTo>
                  <a:lnTo>
                    <a:pt x="111034" y="36576"/>
                  </a:lnTo>
                  <a:lnTo>
                    <a:pt x="74458" y="0"/>
                  </a:lnTo>
                  <a:cubicBezTo>
                    <a:pt x="11757" y="3919"/>
                    <a:pt x="1306" y="45720"/>
                    <a:pt x="0" y="79683"/>
                  </a:cubicBezTo>
                  <a:lnTo>
                    <a:pt x="0" y="95359"/>
                  </a:lnTo>
                  <a:lnTo>
                    <a:pt x="222068" y="95359"/>
                  </a:lnTo>
                  <a:lnTo>
                    <a:pt x="222068" y="79683"/>
                  </a:lnTo>
                  <a:close/>
                </a:path>
              </a:pathLst>
            </a:custGeom>
            <a:grpFill/>
            <a:ln w="13013" cap="flat">
              <a:solidFill>
                <a:schemeClr val="accent5"/>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6577AAA-8116-4D80-BDD5-3BFE6B69CD48}"/>
                </a:ext>
              </a:extLst>
            </p:cNvPr>
            <p:cNvSpPr/>
            <p:nvPr/>
          </p:nvSpPr>
          <p:spPr>
            <a:xfrm>
              <a:off x="7368417" y="4035027"/>
              <a:ext cx="125403" cy="125403"/>
            </a:xfrm>
            <a:custGeom>
              <a:avLst/>
              <a:gdLst>
                <a:gd name="connsiteX0" fmla="*/ 62702 w 125403"/>
                <a:gd name="connsiteY0" fmla="*/ 125403 h 125403"/>
                <a:gd name="connsiteX1" fmla="*/ 125403 w 125403"/>
                <a:gd name="connsiteY1" fmla="*/ 62702 h 125403"/>
                <a:gd name="connsiteX2" fmla="*/ 62702 w 125403"/>
                <a:gd name="connsiteY2" fmla="*/ 0 h 125403"/>
                <a:gd name="connsiteX3" fmla="*/ 0 w 125403"/>
                <a:gd name="connsiteY3" fmla="*/ 62702 h 125403"/>
                <a:gd name="connsiteX4" fmla="*/ 62702 w 125403"/>
                <a:gd name="connsiteY4" fmla="*/ 125403 h 12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03" h="125403">
                  <a:moveTo>
                    <a:pt x="62702" y="125403"/>
                  </a:moveTo>
                  <a:cubicBezTo>
                    <a:pt x="97971" y="125403"/>
                    <a:pt x="125403" y="97971"/>
                    <a:pt x="125403" y="62702"/>
                  </a:cubicBezTo>
                  <a:cubicBezTo>
                    <a:pt x="125403" y="28738"/>
                    <a:pt x="97971" y="0"/>
                    <a:pt x="62702" y="0"/>
                  </a:cubicBezTo>
                  <a:cubicBezTo>
                    <a:pt x="28738" y="0"/>
                    <a:pt x="0" y="27432"/>
                    <a:pt x="0" y="62702"/>
                  </a:cubicBezTo>
                  <a:cubicBezTo>
                    <a:pt x="0" y="97971"/>
                    <a:pt x="27432" y="125403"/>
                    <a:pt x="62702" y="125403"/>
                  </a:cubicBezTo>
                  <a:close/>
                </a:path>
              </a:pathLst>
            </a:custGeom>
            <a:grpFill/>
            <a:ln w="13013" cap="flat">
              <a:solidFill>
                <a:schemeClr val="accent5"/>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D551395-0E4C-4263-BF66-9FFB35502F62}"/>
                </a:ext>
              </a:extLst>
            </p:cNvPr>
            <p:cNvSpPr/>
            <p:nvPr/>
          </p:nvSpPr>
          <p:spPr>
            <a:xfrm>
              <a:off x="7320085" y="4177412"/>
              <a:ext cx="222068" cy="95358"/>
            </a:xfrm>
            <a:custGeom>
              <a:avLst/>
              <a:gdLst>
                <a:gd name="connsiteX0" fmla="*/ 147610 w 222068"/>
                <a:gd name="connsiteY0" fmla="*/ 0 h 95358"/>
                <a:gd name="connsiteX1" fmla="*/ 111034 w 222068"/>
                <a:gd name="connsiteY1" fmla="*/ 36576 h 95358"/>
                <a:gd name="connsiteX2" fmla="*/ 74458 w 222068"/>
                <a:gd name="connsiteY2" fmla="*/ 0 h 95358"/>
                <a:gd name="connsiteX3" fmla="*/ 0 w 222068"/>
                <a:gd name="connsiteY3" fmla="*/ 79683 h 95358"/>
                <a:gd name="connsiteX4" fmla="*/ 0 w 222068"/>
                <a:gd name="connsiteY4" fmla="*/ 95359 h 95358"/>
                <a:gd name="connsiteX5" fmla="*/ 222068 w 222068"/>
                <a:gd name="connsiteY5" fmla="*/ 95359 h 95358"/>
                <a:gd name="connsiteX6" fmla="*/ 222068 w 222068"/>
                <a:gd name="connsiteY6" fmla="*/ 78377 h 95358"/>
                <a:gd name="connsiteX7" fmla="*/ 147610 w 222068"/>
                <a:gd name="connsiteY7" fmla="*/ 0 h 9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068" h="95358">
                  <a:moveTo>
                    <a:pt x="147610" y="0"/>
                  </a:moveTo>
                  <a:lnTo>
                    <a:pt x="111034" y="36576"/>
                  </a:lnTo>
                  <a:lnTo>
                    <a:pt x="74458" y="0"/>
                  </a:lnTo>
                  <a:cubicBezTo>
                    <a:pt x="11757" y="3919"/>
                    <a:pt x="1306" y="45720"/>
                    <a:pt x="0" y="79683"/>
                  </a:cubicBezTo>
                  <a:lnTo>
                    <a:pt x="0" y="95359"/>
                  </a:lnTo>
                  <a:lnTo>
                    <a:pt x="222068" y="95359"/>
                  </a:lnTo>
                  <a:lnTo>
                    <a:pt x="222068" y="78377"/>
                  </a:lnTo>
                  <a:cubicBezTo>
                    <a:pt x="219456" y="43107"/>
                    <a:pt x="209006" y="3919"/>
                    <a:pt x="147610" y="0"/>
                  </a:cubicBezTo>
                  <a:close/>
                </a:path>
              </a:pathLst>
            </a:custGeom>
            <a:grpFill/>
            <a:ln w="13013" cap="flat">
              <a:solidFill>
                <a:schemeClr val="accent5"/>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0BDD43B-4B9A-4356-B612-C7801810A564}"/>
                </a:ext>
              </a:extLst>
            </p:cNvPr>
            <p:cNvSpPr/>
            <p:nvPr/>
          </p:nvSpPr>
          <p:spPr>
            <a:xfrm>
              <a:off x="6792346" y="3795977"/>
              <a:ext cx="589134" cy="194636"/>
            </a:xfrm>
            <a:custGeom>
              <a:avLst/>
              <a:gdLst>
                <a:gd name="connsiteX0" fmla="*/ 288689 w 589134"/>
                <a:gd name="connsiteY0" fmla="*/ 43107 h 194636"/>
                <a:gd name="connsiteX1" fmla="*/ 513370 w 589134"/>
                <a:gd name="connsiteY1" fmla="*/ 135854 h 194636"/>
                <a:gd name="connsiteX2" fmla="*/ 466344 w 589134"/>
                <a:gd name="connsiteY2" fmla="*/ 175042 h 194636"/>
                <a:gd name="connsiteX3" fmla="*/ 585215 w 589134"/>
                <a:gd name="connsiteY3" fmla="*/ 194636 h 194636"/>
                <a:gd name="connsiteX4" fmla="*/ 589134 w 589134"/>
                <a:gd name="connsiteY4" fmla="*/ 73152 h 194636"/>
                <a:gd name="connsiteX5" fmla="*/ 546027 w 589134"/>
                <a:gd name="connsiteY5" fmla="*/ 108422 h 194636"/>
                <a:gd name="connsiteX6" fmla="*/ 288689 w 589134"/>
                <a:gd name="connsiteY6" fmla="*/ 0 h 194636"/>
                <a:gd name="connsiteX7" fmla="*/ 0 w 589134"/>
                <a:gd name="connsiteY7" fmla="*/ 144998 h 194636"/>
                <a:gd name="connsiteX8" fmla="*/ 33963 w 589134"/>
                <a:gd name="connsiteY8" fmla="*/ 171123 h 194636"/>
                <a:gd name="connsiteX9" fmla="*/ 288689 w 589134"/>
                <a:gd name="connsiteY9" fmla="*/ 43107 h 19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134" h="194636">
                  <a:moveTo>
                    <a:pt x="288689" y="43107"/>
                  </a:moveTo>
                  <a:cubicBezTo>
                    <a:pt x="372291" y="43107"/>
                    <a:pt x="453281" y="77071"/>
                    <a:pt x="513370" y="135854"/>
                  </a:cubicBezTo>
                  <a:lnTo>
                    <a:pt x="466344" y="175042"/>
                  </a:lnTo>
                  <a:lnTo>
                    <a:pt x="585215" y="194636"/>
                  </a:lnTo>
                  <a:lnTo>
                    <a:pt x="589134" y="73152"/>
                  </a:lnTo>
                  <a:lnTo>
                    <a:pt x="546027" y="108422"/>
                  </a:lnTo>
                  <a:cubicBezTo>
                    <a:pt x="478100" y="39189"/>
                    <a:pt x="385354" y="0"/>
                    <a:pt x="288689" y="0"/>
                  </a:cubicBezTo>
                  <a:cubicBezTo>
                    <a:pt x="173736" y="0"/>
                    <a:pt x="67927" y="52251"/>
                    <a:pt x="0" y="144998"/>
                  </a:cubicBezTo>
                  <a:lnTo>
                    <a:pt x="33963" y="171123"/>
                  </a:lnTo>
                  <a:cubicBezTo>
                    <a:pt x="95359" y="88827"/>
                    <a:pt x="188105" y="43107"/>
                    <a:pt x="288689" y="43107"/>
                  </a:cubicBezTo>
                  <a:close/>
                </a:path>
              </a:pathLst>
            </a:custGeom>
            <a:grpFill/>
            <a:ln w="13013" cap="flat">
              <a:solidFill>
                <a:schemeClr val="accent5"/>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7DD3E00-8C54-4356-9BDE-527E771D2626}"/>
                </a:ext>
              </a:extLst>
            </p:cNvPr>
            <p:cNvSpPr/>
            <p:nvPr/>
          </p:nvSpPr>
          <p:spPr>
            <a:xfrm>
              <a:off x="6792346" y="4325022"/>
              <a:ext cx="589134" cy="194636"/>
            </a:xfrm>
            <a:custGeom>
              <a:avLst/>
              <a:gdLst>
                <a:gd name="connsiteX0" fmla="*/ 300445 w 589134"/>
                <a:gd name="connsiteY0" fmla="*/ 151529 h 194636"/>
                <a:gd name="connsiteX1" fmla="*/ 75765 w 589134"/>
                <a:gd name="connsiteY1" fmla="*/ 58783 h 194636"/>
                <a:gd name="connsiteX2" fmla="*/ 122791 w 589134"/>
                <a:gd name="connsiteY2" fmla="*/ 20901 h 194636"/>
                <a:gd name="connsiteX3" fmla="*/ 3919 w 589134"/>
                <a:gd name="connsiteY3" fmla="*/ 0 h 194636"/>
                <a:gd name="connsiteX4" fmla="*/ 0 w 589134"/>
                <a:gd name="connsiteY4" fmla="*/ 121484 h 194636"/>
                <a:gd name="connsiteX5" fmla="*/ 43107 w 589134"/>
                <a:gd name="connsiteY5" fmla="*/ 86215 h 194636"/>
                <a:gd name="connsiteX6" fmla="*/ 300445 w 589134"/>
                <a:gd name="connsiteY6" fmla="*/ 194636 h 194636"/>
                <a:gd name="connsiteX7" fmla="*/ 589134 w 589134"/>
                <a:gd name="connsiteY7" fmla="*/ 49639 h 194636"/>
                <a:gd name="connsiteX8" fmla="*/ 555171 w 589134"/>
                <a:gd name="connsiteY8" fmla="*/ 23513 h 194636"/>
                <a:gd name="connsiteX9" fmla="*/ 300445 w 589134"/>
                <a:gd name="connsiteY9" fmla="*/ 151529 h 19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134" h="194636">
                  <a:moveTo>
                    <a:pt x="300445" y="151529"/>
                  </a:moveTo>
                  <a:cubicBezTo>
                    <a:pt x="216843" y="151529"/>
                    <a:pt x="135854" y="117566"/>
                    <a:pt x="75765" y="58783"/>
                  </a:cubicBezTo>
                  <a:lnTo>
                    <a:pt x="122791" y="20901"/>
                  </a:lnTo>
                  <a:lnTo>
                    <a:pt x="3919" y="0"/>
                  </a:lnTo>
                  <a:lnTo>
                    <a:pt x="0" y="121484"/>
                  </a:lnTo>
                  <a:lnTo>
                    <a:pt x="43107" y="86215"/>
                  </a:lnTo>
                  <a:cubicBezTo>
                    <a:pt x="111034" y="155448"/>
                    <a:pt x="203780" y="194636"/>
                    <a:pt x="300445" y="194636"/>
                  </a:cubicBezTo>
                  <a:cubicBezTo>
                    <a:pt x="415398" y="194636"/>
                    <a:pt x="521208" y="142385"/>
                    <a:pt x="589134" y="49639"/>
                  </a:cubicBezTo>
                  <a:lnTo>
                    <a:pt x="555171" y="23513"/>
                  </a:lnTo>
                  <a:cubicBezTo>
                    <a:pt x="495082" y="104503"/>
                    <a:pt x="402336" y="151529"/>
                    <a:pt x="300445" y="151529"/>
                  </a:cubicBezTo>
                  <a:close/>
                </a:path>
              </a:pathLst>
            </a:custGeom>
            <a:grpFill/>
            <a:ln w="13013" cap="flat">
              <a:solidFill>
                <a:schemeClr val="accent5"/>
              </a:solidFill>
              <a:prstDash val="solid"/>
              <a:miter/>
            </a:ln>
          </p:spPr>
          <p:txBody>
            <a:bodyPr rtlCol="0" anchor="ctr"/>
            <a:lstStyle/>
            <a:p>
              <a:endParaRPr lang="en-US"/>
            </a:p>
          </p:txBody>
        </p:sp>
      </p:grpSp>
      <p:grpSp>
        <p:nvGrpSpPr>
          <p:cNvPr id="64" name="Graphic 36">
            <a:extLst>
              <a:ext uri="{FF2B5EF4-FFF2-40B4-BE49-F238E27FC236}">
                <a16:creationId xmlns:a16="http://schemas.microsoft.com/office/drawing/2014/main" id="{84F9665C-715C-4E8A-A37A-689441279C5A}"/>
              </a:ext>
              <a:ext uri="{C183D7F6-B498-43B3-948B-1728B52AA6E4}">
                <adec:decorative xmlns:adec="http://schemas.microsoft.com/office/drawing/2017/decorative" val="1"/>
              </a:ext>
            </a:extLst>
          </p:cNvPr>
          <p:cNvGrpSpPr/>
          <p:nvPr/>
        </p:nvGrpSpPr>
        <p:grpSpPr>
          <a:xfrm>
            <a:off x="8762494" y="3932211"/>
            <a:ext cx="422620" cy="727352"/>
            <a:chOff x="8762494" y="3782083"/>
            <a:chExt cx="422620" cy="727352"/>
          </a:xfrm>
          <a:solidFill>
            <a:schemeClr val="accent5"/>
          </a:solidFill>
        </p:grpSpPr>
        <p:sp>
          <p:nvSpPr>
            <p:cNvPr id="65" name="Freeform: Shape 64">
              <a:extLst>
                <a:ext uri="{FF2B5EF4-FFF2-40B4-BE49-F238E27FC236}">
                  <a16:creationId xmlns:a16="http://schemas.microsoft.com/office/drawing/2014/main" id="{B37AF366-E84C-4BDE-A30C-483F1A8DCB66}"/>
                </a:ext>
              </a:extLst>
            </p:cNvPr>
            <p:cNvSpPr/>
            <p:nvPr/>
          </p:nvSpPr>
          <p:spPr>
            <a:xfrm>
              <a:off x="8937879" y="3955425"/>
              <a:ext cx="247235" cy="554009"/>
            </a:xfrm>
            <a:custGeom>
              <a:avLst/>
              <a:gdLst>
                <a:gd name="connsiteX0" fmla="*/ 201399 w 247235"/>
                <a:gd name="connsiteY0" fmla="*/ 298071 h 554009"/>
                <a:gd name="connsiteX1" fmla="*/ 246865 w 247235"/>
                <a:gd name="connsiteY1" fmla="*/ 257698 h 554009"/>
                <a:gd name="connsiteX2" fmla="*/ 247235 w 247235"/>
                <a:gd name="connsiteY2" fmla="*/ 105746 h 554009"/>
                <a:gd name="connsiteX3" fmla="*/ 143248 w 247235"/>
                <a:gd name="connsiteY3" fmla="*/ 0 h 554009"/>
                <a:gd name="connsiteX4" fmla="*/ 77967 w 247235"/>
                <a:gd name="connsiteY4" fmla="*/ 0 h 554009"/>
                <a:gd name="connsiteX5" fmla="*/ 0 w 247235"/>
                <a:gd name="connsiteY5" fmla="*/ 24538 h 554009"/>
                <a:gd name="connsiteX6" fmla="*/ 25001 w 247235"/>
                <a:gd name="connsiteY6" fmla="*/ 85745 h 554009"/>
                <a:gd name="connsiteX7" fmla="*/ 5741 w 247235"/>
                <a:gd name="connsiteY7" fmla="*/ 140470 h 554009"/>
                <a:gd name="connsiteX8" fmla="*/ 61207 w 247235"/>
                <a:gd name="connsiteY8" fmla="*/ 235290 h 554009"/>
                <a:gd name="connsiteX9" fmla="*/ 60929 w 247235"/>
                <a:gd name="connsiteY9" fmla="*/ 334091 h 554009"/>
                <a:gd name="connsiteX10" fmla="*/ 28520 w 247235"/>
                <a:gd name="connsiteY10" fmla="*/ 384372 h 554009"/>
                <a:gd name="connsiteX11" fmla="*/ 28335 w 247235"/>
                <a:gd name="connsiteY11" fmla="*/ 520119 h 554009"/>
                <a:gd name="connsiteX12" fmla="*/ 70744 w 247235"/>
                <a:gd name="connsiteY12" fmla="*/ 554010 h 554009"/>
                <a:gd name="connsiteX13" fmla="*/ 114265 w 247235"/>
                <a:gd name="connsiteY13" fmla="*/ 510489 h 554009"/>
                <a:gd name="connsiteX14" fmla="*/ 157879 w 247235"/>
                <a:gd name="connsiteY14" fmla="*/ 554010 h 554009"/>
                <a:gd name="connsiteX15" fmla="*/ 201399 w 247235"/>
                <a:gd name="connsiteY15" fmla="*/ 510489 h 554009"/>
                <a:gd name="connsiteX16" fmla="*/ 201399 w 247235"/>
                <a:gd name="connsiteY16" fmla="*/ 298071 h 55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235" h="554009">
                  <a:moveTo>
                    <a:pt x="201399" y="298071"/>
                  </a:moveTo>
                  <a:cubicBezTo>
                    <a:pt x="229642" y="297978"/>
                    <a:pt x="246865" y="280200"/>
                    <a:pt x="246865" y="257698"/>
                  </a:cubicBezTo>
                  <a:lnTo>
                    <a:pt x="247235" y="105746"/>
                  </a:lnTo>
                  <a:cubicBezTo>
                    <a:pt x="247235" y="28057"/>
                    <a:pt x="211122" y="0"/>
                    <a:pt x="143248" y="0"/>
                  </a:cubicBezTo>
                  <a:lnTo>
                    <a:pt x="77967" y="0"/>
                  </a:lnTo>
                  <a:cubicBezTo>
                    <a:pt x="43613" y="0"/>
                    <a:pt x="17501" y="7315"/>
                    <a:pt x="0" y="24538"/>
                  </a:cubicBezTo>
                  <a:cubicBezTo>
                    <a:pt x="15464" y="40372"/>
                    <a:pt x="25001" y="61948"/>
                    <a:pt x="25001" y="85745"/>
                  </a:cubicBezTo>
                  <a:cubicBezTo>
                    <a:pt x="25001" y="106394"/>
                    <a:pt x="17779" y="125469"/>
                    <a:pt x="5741" y="140470"/>
                  </a:cubicBezTo>
                  <a:cubicBezTo>
                    <a:pt x="35372" y="151397"/>
                    <a:pt x="61207" y="177417"/>
                    <a:pt x="61207" y="235290"/>
                  </a:cubicBezTo>
                  <a:lnTo>
                    <a:pt x="60929" y="334091"/>
                  </a:lnTo>
                  <a:cubicBezTo>
                    <a:pt x="60929" y="357518"/>
                    <a:pt x="48428" y="375853"/>
                    <a:pt x="28520" y="384372"/>
                  </a:cubicBezTo>
                  <a:lnTo>
                    <a:pt x="28335" y="520119"/>
                  </a:lnTo>
                  <a:cubicBezTo>
                    <a:pt x="32779" y="539472"/>
                    <a:pt x="50003" y="554010"/>
                    <a:pt x="70744" y="554010"/>
                  </a:cubicBezTo>
                  <a:cubicBezTo>
                    <a:pt x="94820" y="554010"/>
                    <a:pt x="114265" y="534564"/>
                    <a:pt x="114265" y="510489"/>
                  </a:cubicBezTo>
                  <a:cubicBezTo>
                    <a:pt x="114265" y="534564"/>
                    <a:pt x="133803" y="554010"/>
                    <a:pt x="157879" y="554010"/>
                  </a:cubicBezTo>
                  <a:cubicBezTo>
                    <a:pt x="181861" y="554010"/>
                    <a:pt x="201399" y="534564"/>
                    <a:pt x="201399" y="510489"/>
                  </a:cubicBezTo>
                  <a:lnTo>
                    <a:pt x="201399" y="298071"/>
                  </a:lnTo>
                  <a:close/>
                </a:path>
              </a:pathLst>
            </a:custGeom>
            <a:grpFill/>
            <a:ln w="911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ECC574F-DA3A-4109-A28C-CB0F4A866E9F}"/>
                </a:ext>
              </a:extLst>
            </p:cNvPr>
            <p:cNvSpPr/>
            <p:nvPr/>
          </p:nvSpPr>
          <p:spPr>
            <a:xfrm>
              <a:off x="8971677" y="3782083"/>
              <a:ext cx="153619" cy="153618"/>
            </a:xfrm>
            <a:custGeom>
              <a:avLst/>
              <a:gdLst>
                <a:gd name="connsiteX0" fmla="*/ 153619 w 153619"/>
                <a:gd name="connsiteY0" fmla="*/ 76856 h 153618"/>
                <a:gd name="connsiteX1" fmla="*/ 76856 w 153619"/>
                <a:gd name="connsiteY1" fmla="*/ 0 h 153618"/>
                <a:gd name="connsiteX2" fmla="*/ 0 w 153619"/>
                <a:gd name="connsiteY2" fmla="*/ 76856 h 153618"/>
                <a:gd name="connsiteX3" fmla="*/ 76856 w 153619"/>
                <a:gd name="connsiteY3" fmla="*/ 153619 h 153618"/>
                <a:gd name="connsiteX4" fmla="*/ 153619 w 153619"/>
                <a:gd name="connsiteY4" fmla="*/ 76856 h 153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9" h="153618">
                  <a:moveTo>
                    <a:pt x="153619" y="76856"/>
                  </a:moveTo>
                  <a:cubicBezTo>
                    <a:pt x="153619" y="34446"/>
                    <a:pt x="119265" y="0"/>
                    <a:pt x="76856" y="0"/>
                  </a:cubicBezTo>
                  <a:cubicBezTo>
                    <a:pt x="34446" y="0"/>
                    <a:pt x="0" y="34354"/>
                    <a:pt x="0" y="76856"/>
                  </a:cubicBezTo>
                  <a:cubicBezTo>
                    <a:pt x="0" y="119265"/>
                    <a:pt x="34354" y="153619"/>
                    <a:pt x="76856" y="153619"/>
                  </a:cubicBezTo>
                  <a:cubicBezTo>
                    <a:pt x="119173" y="153619"/>
                    <a:pt x="153619" y="119265"/>
                    <a:pt x="153619" y="76856"/>
                  </a:cubicBezTo>
                  <a:close/>
                </a:path>
              </a:pathLst>
            </a:custGeom>
            <a:grpFill/>
            <a:ln w="911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A920141-D44F-417A-9265-D68D087051D1}"/>
                </a:ext>
              </a:extLst>
            </p:cNvPr>
            <p:cNvSpPr/>
            <p:nvPr/>
          </p:nvSpPr>
          <p:spPr>
            <a:xfrm>
              <a:off x="8778797" y="4116266"/>
              <a:ext cx="193158" cy="393075"/>
            </a:xfrm>
            <a:custGeom>
              <a:avLst/>
              <a:gdLst>
                <a:gd name="connsiteX0" fmla="*/ 193158 w 193158"/>
                <a:gd name="connsiteY0" fmla="*/ 74263 h 393075"/>
                <a:gd name="connsiteX1" fmla="*/ 130748 w 193158"/>
                <a:gd name="connsiteY1" fmla="*/ 0 h 393075"/>
                <a:gd name="connsiteX2" fmla="*/ 76115 w 193158"/>
                <a:gd name="connsiteY2" fmla="*/ 0 h 393075"/>
                <a:gd name="connsiteX3" fmla="*/ 59170 w 193158"/>
                <a:gd name="connsiteY3" fmla="*/ 68244 h 393075"/>
                <a:gd name="connsiteX4" fmla="*/ 21390 w 193158"/>
                <a:gd name="connsiteY4" fmla="*/ 81393 h 393075"/>
                <a:gd name="connsiteX5" fmla="*/ 0 w 193158"/>
                <a:gd name="connsiteY5" fmla="*/ 77319 h 393075"/>
                <a:gd name="connsiteX6" fmla="*/ 185 w 193158"/>
                <a:gd name="connsiteY6" fmla="*/ 173157 h 393075"/>
                <a:gd name="connsiteX7" fmla="*/ 32316 w 193158"/>
                <a:gd name="connsiteY7" fmla="*/ 201584 h 393075"/>
                <a:gd name="connsiteX8" fmla="*/ 32316 w 193158"/>
                <a:gd name="connsiteY8" fmla="*/ 361130 h 393075"/>
                <a:gd name="connsiteX9" fmla="*/ 64355 w 193158"/>
                <a:gd name="connsiteY9" fmla="*/ 393076 h 393075"/>
                <a:gd name="connsiteX10" fmla="*/ 96394 w 193158"/>
                <a:gd name="connsiteY10" fmla="*/ 361130 h 393075"/>
                <a:gd name="connsiteX11" fmla="*/ 128340 w 193158"/>
                <a:gd name="connsiteY11" fmla="*/ 393076 h 393075"/>
                <a:gd name="connsiteX12" fmla="*/ 160379 w 193158"/>
                <a:gd name="connsiteY12" fmla="*/ 361130 h 393075"/>
                <a:gd name="connsiteX13" fmla="*/ 160656 w 193158"/>
                <a:gd name="connsiteY13" fmla="*/ 201584 h 393075"/>
                <a:gd name="connsiteX14" fmla="*/ 192973 w 193158"/>
                <a:gd name="connsiteY14" fmla="*/ 173157 h 393075"/>
                <a:gd name="connsiteX15" fmla="*/ 193158 w 193158"/>
                <a:gd name="connsiteY15" fmla="*/ 74263 h 3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158" h="393075">
                  <a:moveTo>
                    <a:pt x="193158" y="74263"/>
                  </a:moveTo>
                  <a:cubicBezTo>
                    <a:pt x="193158" y="23798"/>
                    <a:pt x="171583" y="3056"/>
                    <a:pt x="130748" y="0"/>
                  </a:cubicBezTo>
                  <a:lnTo>
                    <a:pt x="76115" y="0"/>
                  </a:lnTo>
                  <a:cubicBezTo>
                    <a:pt x="85282" y="25186"/>
                    <a:pt x="79171" y="52225"/>
                    <a:pt x="59170" y="68244"/>
                  </a:cubicBezTo>
                  <a:cubicBezTo>
                    <a:pt x="48521" y="76671"/>
                    <a:pt x="35094" y="81578"/>
                    <a:pt x="21390" y="81393"/>
                  </a:cubicBezTo>
                  <a:cubicBezTo>
                    <a:pt x="14445" y="81300"/>
                    <a:pt x="6297" y="79819"/>
                    <a:pt x="0" y="77319"/>
                  </a:cubicBezTo>
                  <a:lnTo>
                    <a:pt x="185" y="173157"/>
                  </a:lnTo>
                  <a:cubicBezTo>
                    <a:pt x="185" y="188991"/>
                    <a:pt x="11389" y="201584"/>
                    <a:pt x="32316" y="201584"/>
                  </a:cubicBezTo>
                  <a:lnTo>
                    <a:pt x="32316" y="361130"/>
                  </a:lnTo>
                  <a:cubicBezTo>
                    <a:pt x="32316" y="378816"/>
                    <a:pt x="46669" y="393076"/>
                    <a:pt x="64355" y="393076"/>
                  </a:cubicBezTo>
                  <a:cubicBezTo>
                    <a:pt x="82041" y="393076"/>
                    <a:pt x="96394" y="378816"/>
                    <a:pt x="96394" y="361130"/>
                  </a:cubicBezTo>
                  <a:cubicBezTo>
                    <a:pt x="96394" y="378816"/>
                    <a:pt x="110654" y="393076"/>
                    <a:pt x="128340" y="393076"/>
                  </a:cubicBezTo>
                  <a:cubicBezTo>
                    <a:pt x="146026" y="393076"/>
                    <a:pt x="160379" y="378816"/>
                    <a:pt x="160379" y="361130"/>
                  </a:cubicBezTo>
                  <a:lnTo>
                    <a:pt x="160656" y="201584"/>
                  </a:lnTo>
                  <a:cubicBezTo>
                    <a:pt x="182232" y="201584"/>
                    <a:pt x="192973" y="188991"/>
                    <a:pt x="192973" y="173157"/>
                  </a:cubicBezTo>
                  <a:lnTo>
                    <a:pt x="193158" y="74263"/>
                  </a:lnTo>
                  <a:close/>
                </a:path>
              </a:pathLst>
            </a:custGeom>
            <a:grpFill/>
            <a:ln w="911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7570DD8-817F-441D-9378-30D342ACBE71}"/>
                </a:ext>
              </a:extLst>
            </p:cNvPr>
            <p:cNvSpPr/>
            <p:nvPr/>
          </p:nvSpPr>
          <p:spPr>
            <a:xfrm>
              <a:off x="8762494" y="4098765"/>
              <a:ext cx="76271" cy="78432"/>
            </a:xfrm>
            <a:custGeom>
              <a:avLst/>
              <a:gdLst>
                <a:gd name="connsiteX0" fmla="*/ 21303 w 76271"/>
                <a:gd name="connsiteY0" fmla="*/ 16113 h 78432"/>
                <a:gd name="connsiteX1" fmla="*/ 5006 w 76271"/>
                <a:gd name="connsiteY1" fmla="*/ 58152 h 78432"/>
                <a:gd name="connsiteX2" fmla="*/ 13525 w 76271"/>
                <a:gd name="connsiteY2" fmla="*/ 69819 h 78432"/>
                <a:gd name="connsiteX3" fmla="*/ 37600 w 76271"/>
                <a:gd name="connsiteY3" fmla="*/ 78431 h 78432"/>
                <a:gd name="connsiteX4" fmla="*/ 62694 w 76271"/>
                <a:gd name="connsiteY4" fmla="*/ 69634 h 78432"/>
                <a:gd name="connsiteX5" fmla="*/ 68805 w 76271"/>
                <a:gd name="connsiteY5" fmla="*/ 14909 h 78432"/>
                <a:gd name="connsiteX6" fmla="*/ 61490 w 76271"/>
                <a:gd name="connsiteY6" fmla="*/ 4445 h 78432"/>
                <a:gd name="connsiteX7" fmla="*/ 50934 w 76271"/>
                <a:gd name="connsiteY7" fmla="*/ 1 h 78432"/>
                <a:gd name="connsiteX8" fmla="*/ 21303 w 76271"/>
                <a:gd name="connsiteY8" fmla="*/ 16113 h 7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71" h="78432">
                  <a:moveTo>
                    <a:pt x="21303" y="16113"/>
                  </a:moveTo>
                  <a:cubicBezTo>
                    <a:pt x="4543" y="29539"/>
                    <a:pt x="-7124" y="38058"/>
                    <a:pt x="5006" y="58152"/>
                  </a:cubicBezTo>
                  <a:cubicBezTo>
                    <a:pt x="6487" y="60559"/>
                    <a:pt x="8987" y="66023"/>
                    <a:pt x="13525" y="69819"/>
                  </a:cubicBezTo>
                  <a:cubicBezTo>
                    <a:pt x="20007" y="75375"/>
                    <a:pt x="29174" y="78338"/>
                    <a:pt x="37600" y="78431"/>
                  </a:cubicBezTo>
                  <a:cubicBezTo>
                    <a:pt x="46397" y="78523"/>
                    <a:pt x="55379" y="75560"/>
                    <a:pt x="62694" y="69634"/>
                  </a:cubicBezTo>
                  <a:cubicBezTo>
                    <a:pt x="79454" y="56207"/>
                    <a:pt x="79732" y="32873"/>
                    <a:pt x="68805" y="14909"/>
                  </a:cubicBezTo>
                  <a:cubicBezTo>
                    <a:pt x="64824" y="8335"/>
                    <a:pt x="64176" y="6946"/>
                    <a:pt x="61490" y="4445"/>
                  </a:cubicBezTo>
                  <a:cubicBezTo>
                    <a:pt x="58249" y="1390"/>
                    <a:pt x="54545" y="1"/>
                    <a:pt x="50934" y="1"/>
                  </a:cubicBezTo>
                  <a:cubicBezTo>
                    <a:pt x="41767" y="-92"/>
                    <a:pt x="31766" y="7686"/>
                    <a:pt x="21303" y="16113"/>
                  </a:cubicBezTo>
                  <a:close/>
                </a:path>
              </a:pathLst>
            </a:custGeom>
            <a:grpFill/>
            <a:ln w="911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22135FA-16DA-4EA5-9CF0-E9883546A5B7}"/>
                </a:ext>
              </a:extLst>
            </p:cNvPr>
            <p:cNvSpPr/>
            <p:nvPr/>
          </p:nvSpPr>
          <p:spPr>
            <a:xfrm>
              <a:off x="8815002" y="3980704"/>
              <a:ext cx="120746" cy="120746"/>
            </a:xfrm>
            <a:custGeom>
              <a:avLst/>
              <a:gdLst>
                <a:gd name="connsiteX0" fmla="*/ 60373 w 120746"/>
                <a:gd name="connsiteY0" fmla="*/ 0 h 120746"/>
                <a:gd name="connsiteX1" fmla="*/ 0 w 120746"/>
                <a:gd name="connsiteY1" fmla="*/ 60373 h 120746"/>
                <a:gd name="connsiteX2" fmla="*/ 60373 w 120746"/>
                <a:gd name="connsiteY2" fmla="*/ 120747 h 120746"/>
                <a:gd name="connsiteX3" fmla="*/ 120747 w 120746"/>
                <a:gd name="connsiteY3" fmla="*/ 60373 h 120746"/>
                <a:gd name="connsiteX4" fmla="*/ 60373 w 120746"/>
                <a:gd name="connsiteY4" fmla="*/ 0 h 12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46" h="120746">
                  <a:moveTo>
                    <a:pt x="60373" y="0"/>
                  </a:moveTo>
                  <a:cubicBezTo>
                    <a:pt x="27038" y="0"/>
                    <a:pt x="0" y="27038"/>
                    <a:pt x="0" y="60373"/>
                  </a:cubicBezTo>
                  <a:cubicBezTo>
                    <a:pt x="0" y="93709"/>
                    <a:pt x="27038" y="120747"/>
                    <a:pt x="60373" y="120747"/>
                  </a:cubicBezTo>
                  <a:cubicBezTo>
                    <a:pt x="93709" y="120747"/>
                    <a:pt x="120747" y="93709"/>
                    <a:pt x="120747" y="60373"/>
                  </a:cubicBezTo>
                  <a:cubicBezTo>
                    <a:pt x="120747" y="27038"/>
                    <a:pt x="93709" y="0"/>
                    <a:pt x="60373" y="0"/>
                  </a:cubicBezTo>
                  <a:close/>
                </a:path>
              </a:pathLst>
            </a:custGeom>
            <a:grpFill/>
            <a:ln w="9111" cap="flat">
              <a:noFill/>
              <a:prstDash val="solid"/>
              <a:miter/>
            </a:ln>
          </p:spPr>
          <p:txBody>
            <a:bodyPr rtlCol="0" anchor="ctr"/>
            <a:lstStyle/>
            <a:p>
              <a:endParaRPr lang="en-US"/>
            </a:p>
          </p:txBody>
        </p:sp>
      </p:grpSp>
      <p:grpSp>
        <p:nvGrpSpPr>
          <p:cNvPr id="70" name="Graphic 49">
            <a:extLst>
              <a:ext uri="{FF2B5EF4-FFF2-40B4-BE49-F238E27FC236}">
                <a16:creationId xmlns:a16="http://schemas.microsoft.com/office/drawing/2014/main" id="{51E1CEAB-6E5F-471F-941E-207A0DCBFC9B}"/>
              </a:ext>
              <a:ext uri="{C183D7F6-B498-43B3-948B-1728B52AA6E4}">
                <adec:decorative xmlns:adec="http://schemas.microsoft.com/office/drawing/2017/decorative" val="1"/>
              </a:ext>
            </a:extLst>
          </p:cNvPr>
          <p:cNvGrpSpPr/>
          <p:nvPr/>
        </p:nvGrpSpPr>
        <p:grpSpPr>
          <a:xfrm>
            <a:off x="10561510" y="3945800"/>
            <a:ext cx="588539" cy="725873"/>
            <a:chOff x="10561510" y="3795672"/>
            <a:chExt cx="588539" cy="725873"/>
          </a:xfrm>
          <a:solidFill>
            <a:schemeClr val="accent5"/>
          </a:solidFill>
        </p:grpSpPr>
        <p:sp>
          <p:nvSpPr>
            <p:cNvPr id="71" name="Freeform: Shape 70">
              <a:extLst>
                <a:ext uri="{FF2B5EF4-FFF2-40B4-BE49-F238E27FC236}">
                  <a16:creationId xmlns:a16="http://schemas.microsoft.com/office/drawing/2014/main" id="{D1D28E5C-CB35-4382-8534-DCED60E52739}"/>
                </a:ext>
              </a:extLst>
            </p:cNvPr>
            <p:cNvSpPr/>
            <p:nvPr/>
          </p:nvSpPr>
          <p:spPr>
            <a:xfrm>
              <a:off x="10862481" y="3795672"/>
              <a:ext cx="287568" cy="725873"/>
            </a:xfrm>
            <a:custGeom>
              <a:avLst/>
              <a:gdLst>
                <a:gd name="connsiteX0" fmla="*/ 287568 w 287568"/>
                <a:gd name="connsiteY0" fmla="*/ 363158 h 725873"/>
                <a:gd name="connsiteX1" fmla="*/ 268726 w 287568"/>
                <a:gd name="connsiteY1" fmla="*/ 315056 h 725873"/>
                <a:gd name="connsiteX2" fmla="*/ 40182 w 287568"/>
                <a:gd name="connsiteY2" fmla="*/ 7153 h 725873"/>
                <a:gd name="connsiteX3" fmla="*/ 40182 w 287568"/>
                <a:gd name="connsiteY3" fmla="*/ 7153 h 725873"/>
                <a:gd name="connsiteX4" fmla="*/ 7153 w 287568"/>
                <a:gd name="connsiteY4" fmla="*/ 6488 h 725873"/>
                <a:gd name="connsiteX5" fmla="*/ 6488 w 287568"/>
                <a:gd name="connsiteY5" fmla="*/ 39517 h 725873"/>
                <a:gd name="connsiteX6" fmla="*/ 6488 w 287568"/>
                <a:gd name="connsiteY6" fmla="*/ 39517 h 725873"/>
                <a:gd name="connsiteX7" fmla="*/ 235032 w 287568"/>
                <a:gd name="connsiteY7" fmla="*/ 346976 h 725873"/>
                <a:gd name="connsiteX8" fmla="*/ 240130 w 287568"/>
                <a:gd name="connsiteY8" fmla="*/ 362937 h 725873"/>
                <a:gd name="connsiteX9" fmla="*/ 235032 w 287568"/>
                <a:gd name="connsiteY9" fmla="*/ 378897 h 725873"/>
                <a:gd name="connsiteX10" fmla="*/ 6488 w 287568"/>
                <a:gd name="connsiteY10" fmla="*/ 686356 h 725873"/>
                <a:gd name="connsiteX11" fmla="*/ 6488 w 287568"/>
                <a:gd name="connsiteY11" fmla="*/ 686356 h 725873"/>
                <a:gd name="connsiteX12" fmla="*/ 7153 w 287568"/>
                <a:gd name="connsiteY12" fmla="*/ 719386 h 725873"/>
                <a:gd name="connsiteX13" fmla="*/ 40182 w 287568"/>
                <a:gd name="connsiteY13" fmla="*/ 718720 h 725873"/>
                <a:gd name="connsiteX14" fmla="*/ 40182 w 287568"/>
                <a:gd name="connsiteY14" fmla="*/ 718720 h 725873"/>
                <a:gd name="connsiteX15" fmla="*/ 268726 w 287568"/>
                <a:gd name="connsiteY15" fmla="*/ 411261 h 725873"/>
                <a:gd name="connsiteX16" fmla="*/ 287568 w 287568"/>
                <a:gd name="connsiteY16" fmla="*/ 363158 h 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7568" h="725873">
                  <a:moveTo>
                    <a:pt x="287568" y="363158"/>
                  </a:moveTo>
                  <a:cubicBezTo>
                    <a:pt x="287568" y="344760"/>
                    <a:pt x="280918" y="330129"/>
                    <a:pt x="268726" y="315056"/>
                  </a:cubicBezTo>
                  <a:lnTo>
                    <a:pt x="40182" y="7153"/>
                  </a:lnTo>
                  <a:lnTo>
                    <a:pt x="40182" y="7153"/>
                  </a:lnTo>
                  <a:cubicBezTo>
                    <a:pt x="31315" y="-2157"/>
                    <a:pt x="16463" y="-2379"/>
                    <a:pt x="7153" y="6488"/>
                  </a:cubicBezTo>
                  <a:cubicBezTo>
                    <a:pt x="-2157" y="15577"/>
                    <a:pt x="-2379" y="30207"/>
                    <a:pt x="6488" y="39517"/>
                  </a:cubicBezTo>
                  <a:lnTo>
                    <a:pt x="6488" y="39517"/>
                  </a:lnTo>
                  <a:cubicBezTo>
                    <a:pt x="6488" y="39517"/>
                    <a:pt x="201116" y="301534"/>
                    <a:pt x="235032" y="346976"/>
                  </a:cubicBezTo>
                  <a:cubicBezTo>
                    <a:pt x="238135" y="351410"/>
                    <a:pt x="240130" y="356952"/>
                    <a:pt x="240130" y="362937"/>
                  </a:cubicBezTo>
                  <a:cubicBezTo>
                    <a:pt x="240130" y="368922"/>
                    <a:pt x="238135" y="374464"/>
                    <a:pt x="235032" y="378897"/>
                  </a:cubicBezTo>
                  <a:cubicBezTo>
                    <a:pt x="201116" y="424562"/>
                    <a:pt x="6488" y="686356"/>
                    <a:pt x="6488" y="686356"/>
                  </a:cubicBezTo>
                  <a:lnTo>
                    <a:pt x="6488" y="686356"/>
                  </a:lnTo>
                  <a:cubicBezTo>
                    <a:pt x="-2379" y="695667"/>
                    <a:pt x="-2157" y="710519"/>
                    <a:pt x="7153" y="719386"/>
                  </a:cubicBezTo>
                  <a:cubicBezTo>
                    <a:pt x="16463" y="728252"/>
                    <a:pt x="31315" y="728031"/>
                    <a:pt x="40182" y="718720"/>
                  </a:cubicBezTo>
                  <a:lnTo>
                    <a:pt x="40182" y="718720"/>
                  </a:lnTo>
                  <a:lnTo>
                    <a:pt x="268726" y="411261"/>
                  </a:lnTo>
                  <a:cubicBezTo>
                    <a:pt x="280918" y="395966"/>
                    <a:pt x="287568" y="381557"/>
                    <a:pt x="287568" y="363158"/>
                  </a:cubicBezTo>
                  <a:close/>
                </a:path>
              </a:pathLst>
            </a:custGeom>
            <a:grpFill/>
            <a:ln w="21872"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69E4C99-5F1B-41B9-AD65-DCA135B986BA}"/>
                </a:ext>
              </a:extLst>
            </p:cNvPr>
            <p:cNvSpPr/>
            <p:nvPr/>
          </p:nvSpPr>
          <p:spPr>
            <a:xfrm>
              <a:off x="10561510" y="3795953"/>
              <a:ext cx="465289" cy="725311"/>
            </a:xfrm>
            <a:custGeom>
              <a:avLst/>
              <a:gdLst>
                <a:gd name="connsiteX0" fmla="*/ 0 w 465289"/>
                <a:gd name="connsiteY0" fmla="*/ 362877 h 725311"/>
                <a:gd name="connsiteX1" fmla="*/ 0 w 465289"/>
                <a:gd name="connsiteY1" fmla="*/ 160712 h 725311"/>
                <a:gd name="connsiteX2" fmla="*/ 60295 w 465289"/>
                <a:gd name="connsiteY2" fmla="*/ 100196 h 725311"/>
                <a:gd name="connsiteX3" fmla="*/ 159161 w 465289"/>
                <a:gd name="connsiteY3" fmla="*/ 100196 h 725311"/>
                <a:gd name="connsiteX4" fmla="*/ 159161 w 465289"/>
                <a:gd name="connsiteY4" fmla="*/ 20837 h 725311"/>
                <a:gd name="connsiteX5" fmla="*/ 159161 w 465289"/>
                <a:gd name="connsiteY5" fmla="*/ 20837 h 725311"/>
                <a:gd name="connsiteX6" fmla="*/ 179998 w 465289"/>
                <a:gd name="connsiteY6" fmla="*/ 0 h 725311"/>
                <a:gd name="connsiteX7" fmla="*/ 194628 w 465289"/>
                <a:gd name="connsiteY7" fmla="*/ 5985 h 725311"/>
                <a:gd name="connsiteX8" fmla="*/ 460192 w 465289"/>
                <a:gd name="connsiteY8" fmla="*/ 346695 h 725311"/>
                <a:gd name="connsiteX9" fmla="*/ 465290 w 465289"/>
                <a:gd name="connsiteY9" fmla="*/ 362656 h 725311"/>
                <a:gd name="connsiteX10" fmla="*/ 460192 w 465289"/>
                <a:gd name="connsiteY10" fmla="*/ 378616 h 725311"/>
                <a:gd name="connsiteX11" fmla="*/ 194407 w 465289"/>
                <a:gd name="connsiteY11" fmla="*/ 719326 h 725311"/>
                <a:gd name="connsiteX12" fmla="*/ 179776 w 465289"/>
                <a:gd name="connsiteY12" fmla="*/ 725311 h 725311"/>
                <a:gd name="connsiteX13" fmla="*/ 158939 w 465289"/>
                <a:gd name="connsiteY13" fmla="*/ 704474 h 725311"/>
                <a:gd name="connsiteX14" fmla="*/ 158939 w 465289"/>
                <a:gd name="connsiteY14" fmla="*/ 704474 h 725311"/>
                <a:gd name="connsiteX15" fmla="*/ 158939 w 465289"/>
                <a:gd name="connsiteY15" fmla="*/ 625115 h 725311"/>
                <a:gd name="connsiteX16" fmla="*/ 60295 w 465289"/>
                <a:gd name="connsiteY16" fmla="*/ 625115 h 725311"/>
                <a:gd name="connsiteX17" fmla="*/ 0 w 465289"/>
                <a:gd name="connsiteY17" fmla="*/ 564821 h 725311"/>
                <a:gd name="connsiteX18" fmla="*/ 0 w 465289"/>
                <a:gd name="connsiteY18" fmla="*/ 362877 h 72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289" h="725311">
                  <a:moveTo>
                    <a:pt x="0" y="362877"/>
                  </a:moveTo>
                  <a:lnTo>
                    <a:pt x="0" y="160712"/>
                  </a:lnTo>
                  <a:cubicBezTo>
                    <a:pt x="0" y="127461"/>
                    <a:pt x="27044" y="100196"/>
                    <a:pt x="60295" y="100196"/>
                  </a:cubicBezTo>
                  <a:lnTo>
                    <a:pt x="159161" y="100196"/>
                  </a:lnTo>
                  <a:lnTo>
                    <a:pt x="159161" y="20837"/>
                  </a:lnTo>
                  <a:lnTo>
                    <a:pt x="159161" y="20837"/>
                  </a:lnTo>
                  <a:cubicBezTo>
                    <a:pt x="159161" y="9310"/>
                    <a:pt x="168471" y="0"/>
                    <a:pt x="179998" y="0"/>
                  </a:cubicBezTo>
                  <a:cubicBezTo>
                    <a:pt x="185761" y="0"/>
                    <a:pt x="190860" y="2217"/>
                    <a:pt x="194628" y="5985"/>
                  </a:cubicBezTo>
                  <a:lnTo>
                    <a:pt x="460192" y="346695"/>
                  </a:lnTo>
                  <a:cubicBezTo>
                    <a:pt x="463295" y="351129"/>
                    <a:pt x="465290" y="356670"/>
                    <a:pt x="465290" y="362656"/>
                  </a:cubicBezTo>
                  <a:cubicBezTo>
                    <a:pt x="465290" y="368641"/>
                    <a:pt x="463295" y="374183"/>
                    <a:pt x="460192" y="378616"/>
                  </a:cubicBezTo>
                  <a:lnTo>
                    <a:pt x="194407" y="719326"/>
                  </a:lnTo>
                  <a:cubicBezTo>
                    <a:pt x="190638" y="723095"/>
                    <a:pt x="185540" y="725311"/>
                    <a:pt x="179776" y="725311"/>
                  </a:cubicBezTo>
                  <a:cubicBezTo>
                    <a:pt x="168249" y="725311"/>
                    <a:pt x="158939" y="716001"/>
                    <a:pt x="158939" y="704474"/>
                  </a:cubicBezTo>
                  <a:lnTo>
                    <a:pt x="158939" y="704474"/>
                  </a:lnTo>
                  <a:lnTo>
                    <a:pt x="158939" y="625115"/>
                  </a:lnTo>
                  <a:lnTo>
                    <a:pt x="60295" y="625115"/>
                  </a:lnTo>
                  <a:cubicBezTo>
                    <a:pt x="27044" y="625337"/>
                    <a:pt x="0" y="598293"/>
                    <a:pt x="0" y="564821"/>
                  </a:cubicBezTo>
                  <a:lnTo>
                    <a:pt x="0" y="362877"/>
                  </a:lnTo>
                  <a:close/>
                </a:path>
              </a:pathLst>
            </a:custGeom>
            <a:grpFill/>
            <a:ln w="21872" cap="flat">
              <a:noFill/>
              <a:prstDash val="solid"/>
              <a:miter/>
            </a:ln>
          </p:spPr>
          <p:txBody>
            <a:bodyPr rtlCol="0" anchor="ctr"/>
            <a:lstStyle/>
            <a:p>
              <a:endParaRPr lang="en-US"/>
            </a:p>
          </p:txBody>
        </p:sp>
      </p:grpSp>
      <p:grpSp>
        <p:nvGrpSpPr>
          <p:cNvPr id="2" name="Graphic 34">
            <a:extLst>
              <a:ext uri="{FF2B5EF4-FFF2-40B4-BE49-F238E27FC236}">
                <a16:creationId xmlns:a16="http://schemas.microsoft.com/office/drawing/2014/main" id="{554B56FD-CF17-4D17-A810-66A67D5DBDBC}"/>
              </a:ext>
              <a:ext uri="{C183D7F6-B498-43B3-948B-1728B52AA6E4}">
                <adec:decorative xmlns:adec="http://schemas.microsoft.com/office/drawing/2017/decorative" val="1"/>
              </a:ext>
            </a:extLst>
          </p:cNvPr>
          <p:cNvGrpSpPr/>
          <p:nvPr/>
        </p:nvGrpSpPr>
        <p:grpSpPr>
          <a:xfrm>
            <a:off x="2953575" y="3929749"/>
            <a:ext cx="811943" cy="729720"/>
            <a:chOff x="2913618" y="3941021"/>
            <a:chExt cx="811943" cy="729720"/>
          </a:xfrm>
          <a:solidFill>
            <a:schemeClr val="accent5"/>
          </a:solidFill>
        </p:grpSpPr>
        <p:sp>
          <p:nvSpPr>
            <p:cNvPr id="3" name="Freeform: Shape 2">
              <a:extLst>
                <a:ext uri="{FF2B5EF4-FFF2-40B4-BE49-F238E27FC236}">
                  <a16:creationId xmlns:a16="http://schemas.microsoft.com/office/drawing/2014/main" id="{B44C45A4-C421-40AB-AD3D-AC59E117E1B0}"/>
                </a:ext>
              </a:extLst>
            </p:cNvPr>
            <p:cNvSpPr/>
            <p:nvPr/>
          </p:nvSpPr>
          <p:spPr>
            <a:xfrm>
              <a:off x="2952673" y="3941021"/>
              <a:ext cx="735887" cy="659831"/>
            </a:xfrm>
            <a:custGeom>
              <a:avLst/>
              <a:gdLst>
                <a:gd name="connsiteX0" fmla="*/ 367944 w 735887"/>
                <a:gd name="connsiteY0" fmla="*/ 0 h 659831"/>
                <a:gd name="connsiteX1" fmla="*/ 367944 w 735887"/>
                <a:gd name="connsiteY1" fmla="*/ 0 h 659831"/>
                <a:gd name="connsiteX2" fmla="*/ 367944 w 735887"/>
                <a:gd name="connsiteY2" fmla="*/ 0 h 659831"/>
                <a:gd name="connsiteX3" fmla="*/ 367944 w 735887"/>
                <a:gd name="connsiteY3" fmla="*/ 0 h 659831"/>
                <a:gd name="connsiteX4" fmla="*/ 367944 w 735887"/>
                <a:gd name="connsiteY4" fmla="*/ 0 h 659831"/>
                <a:gd name="connsiteX5" fmla="*/ 210694 w 735887"/>
                <a:gd name="connsiteY5" fmla="*/ 104833 h 659831"/>
                <a:gd name="connsiteX6" fmla="*/ 210694 w 735887"/>
                <a:gd name="connsiteY6" fmla="*/ 88389 h 659831"/>
                <a:gd name="connsiteX7" fmla="*/ 210694 w 735887"/>
                <a:gd name="connsiteY7" fmla="*/ 77083 h 659831"/>
                <a:gd name="connsiteX8" fmla="*/ 219944 w 735887"/>
                <a:gd name="connsiteY8" fmla="*/ 77083 h 659831"/>
                <a:gd name="connsiteX9" fmla="*/ 219944 w 735887"/>
                <a:gd name="connsiteY9" fmla="*/ 46250 h 659831"/>
                <a:gd name="connsiteX10" fmla="*/ 71944 w 735887"/>
                <a:gd name="connsiteY10" fmla="*/ 46250 h 659831"/>
                <a:gd name="connsiteX11" fmla="*/ 71944 w 735887"/>
                <a:gd name="connsiteY11" fmla="*/ 76055 h 659831"/>
                <a:gd name="connsiteX12" fmla="*/ 81194 w 735887"/>
                <a:gd name="connsiteY12" fmla="*/ 76055 h 659831"/>
                <a:gd name="connsiteX13" fmla="*/ 81194 w 735887"/>
                <a:gd name="connsiteY13" fmla="*/ 87361 h 659831"/>
                <a:gd name="connsiteX14" fmla="*/ 81194 w 735887"/>
                <a:gd name="connsiteY14" fmla="*/ 190138 h 659831"/>
                <a:gd name="connsiteX15" fmla="*/ 0 w 735887"/>
                <a:gd name="connsiteY15" fmla="*/ 244610 h 659831"/>
                <a:gd name="connsiteX16" fmla="*/ 22611 w 735887"/>
                <a:gd name="connsiteY16" fmla="*/ 279555 h 659831"/>
                <a:gd name="connsiteX17" fmla="*/ 58583 w 735887"/>
                <a:gd name="connsiteY17" fmla="*/ 255916 h 659831"/>
                <a:gd name="connsiteX18" fmla="*/ 58583 w 735887"/>
                <a:gd name="connsiteY18" fmla="*/ 274416 h 659831"/>
                <a:gd name="connsiteX19" fmla="*/ 58583 w 735887"/>
                <a:gd name="connsiteY19" fmla="*/ 658804 h 659831"/>
                <a:gd name="connsiteX20" fmla="*/ 274416 w 735887"/>
                <a:gd name="connsiteY20" fmla="*/ 658804 h 659831"/>
                <a:gd name="connsiteX21" fmla="*/ 274416 w 735887"/>
                <a:gd name="connsiteY21" fmla="*/ 409054 h 659831"/>
                <a:gd name="connsiteX22" fmla="*/ 450166 w 735887"/>
                <a:gd name="connsiteY22" fmla="*/ 409054 h 659831"/>
                <a:gd name="connsiteX23" fmla="*/ 450166 w 735887"/>
                <a:gd name="connsiteY23" fmla="*/ 659831 h 659831"/>
                <a:gd name="connsiteX24" fmla="*/ 677304 w 735887"/>
                <a:gd name="connsiteY24" fmla="*/ 659831 h 659831"/>
                <a:gd name="connsiteX25" fmla="*/ 677304 w 735887"/>
                <a:gd name="connsiteY25" fmla="*/ 274416 h 659831"/>
                <a:gd name="connsiteX26" fmla="*/ 677304 w 735887"/>
                <a:gd name="connsiteY26" fmla="*/ 255916 h 659831"/>
                <a:gd name="connsiteX27" fmla="*/ 713277 w 735887"/>
                <a:gd name="connsiteY27" fmla="*/ 279555 h 659831"/>
                <a:gd name="connsiteX28" fmla="*/ 735888 w 735887"/>
                <a:gd name="connsiteY28" fmla="*/ 244610 h 659831"/>
                <a:gd name="connsiteX29" fmla="*/ 367944 w 735887"/>
                <a:gd name="connsiteY29" fmla="*/ 0 h 659831"/>
                <a:gd name="connsiteX30" fmla="*/ 240500 w 735887"/>
                <a:gd name="connsiteY30" fmla="*/ 402888 h 659831"/>
                <a:gd name="connsiteX31" fmla="*/ 96611 w 735887"/>
                <a:gd name="connsiteY31" fmla="*/ 402888 h 659831"/>
                <a:gd name="connsiteX32" fmla="*/ 96611 w 735887"/>
                <a:gd name="connsiteY32" fmla="*/ 258999 h 659831"/>
                <a:gd name="connsiteX33" fmla="*/ 240500 w 735887"/>
                <a:gd name="connsiteY33" fmla="*/ 258999 h 659831"/>
                <a:gd name="connsiteX34" fmla="*/ 240500 w 735887"/>
                <a:gd name="connsiteY34" fmla="*/ 402888 h 659831"/>
                <a:gd name="connsiteX35" fmla="*/ 621805 w 735887"/>
                <a:gd name="connsiteY35" fmla="*/ 402888 h 659831"/>
                <a:gd name="connsiteX36" fmla="*/ 477916 w 735887"/>
                <a:gd name="connsiteY36" fmla="*/ 402888 h 659831"/>
                <a:gd name="connsiteX37" fmla="*/ 477916 w 735887"/>
                <a:gd name="connsiteY37" fmla="*/ 258999 h 659831"/>
                <a:gd name="connsiteX38" fmla="*/ 621805 w 735887"/>
                <a:gd name="connsiteY38" fmla="*/ 258999 h 659831"/>
                <a:gd name="connsiteX39" fmla="*/ 621805 w 735887"/>
                <a:gd name="connsiteY39" fmla="*/ 402888 h 65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5887" h="659831">
                  <a:moveTo>
                    <a:pt x="367944" y="0"/>
                  </a:moveTo>
                  <a:lnTo>
                    <a:pt x="367944" y="0"/>
                  </a:lnTo>
                  <a:lnTo>
                    <a:pt x="367944" y="0"/>
                  </a:lnTo>
                  <a:lnTo>
                    <a:pt x="367944" y="0"/>
                  </a:lnTo>
                  <a:lnTo>
                    <a:pt x="367944" y="0"/>
                  </a:lnTo>
                  <a:lnTo>
                    <a:pt x="210694" y="104833"/>
                  </a:lnTo>
                  <a:lnTo>
                    <a:pt x="210694" y="88389"/>
                  </a:lnTo>
                  <a:lnTo>
                    <a:pt x="210694" y="77083"/>
                  </a:lnTo>
                  <a:lnTo>
                    <a:pt x="219944" y="77083"/>
                  </a:lnTo>
                  <a:lnTo>
                    <a:pt x="219944" y="46250"/>
                  </a:lnTo>
                  <a:lnTo>
                    <a:pt x="71944" y="46250"/>
                  </a:lnTo>
                  <a:lnTo>
                    <a:pt x="71944" y="76055"/>
                  </a:lnTo>
                  <a:lnTo>
                    <a:pt x="81194" y="76055"/>
                  </a:lnTo>
                  <a:lnTo>
                    <a:pt x="81194" y="87361"/>
                  </a:lnTo>
                  <a:lnTo>
                    <a:pt x="81194" y="190138"/>
                  </a:lnTo>
                  <a:lnTo>
                    <a:pt x="0" y="244610"/>
                  </a:lnTo>
                  <a:lnTo>
                    <a:pt x="22611" y="279555"/>
                  </a:lnTo>
                  <a:lnTo>
                    <a:pt x="58583" y="255916"/>
                  </a:lnTo>
                  <a:lnTo>
                    <a:pt x="58583" y="274416"/>
                  </a:lnTo>
                  <a:lnTo>
                    <a:pt x="58583" y="658804"/>
                  </a:lnTo>
                  <a:lnTo>
                    <a:pt x="274416" y="658804"/>
                  </a:lnTo>
                  <a:lnTo>
                    <a:pt x="274416" y="409054"/>
                  </a:lnTo>
                  <a:lnTo>
                    <a:pt x="450166" y="409054"/>
                  </a:lnTo>
                  <a:lnTo>
                    <a:pt x="450166" y="659831"/>
                  </a:lnTo>
                  <a:lnTo>
                    <a:pt x="677304" y="659831"/>
                  </a:lnTo>
                  <a:lnTo>
                    <a:pt x="677304" y="274416"/>
                  </a:lnTo>
                  <a:lnTo>
                    <a:pt x="677304" y="255916"/>
                  </a:lnTo>
                  <a:lnTo>
                    <a:pt x="713277" y="279555"/>
                  </a:lnTo>
                  <a:lnTo>
                    <a:pt x="735888" y="244610"/>
                  </a:lnTo>
                  <a:lnTo>
                    <a:pt x="367944" y="0"/>
                  </a:lnTo>
                  <a:close/>
                  <a:moveTo>
                    <a:pt x="240500" y="402888"/>
                  </a:moveTo>
                  <a:lnTo>
                    <a:pt x="96611" y="402888"/>
                  </a:lnTo>
                  <a:lnTo>
                    <a:pt x="96611" y="258999"/>
                  </a:lnTo>
                  <a:lnTo>
                    <a:pt x="240500" y="258999"/>
                  </a:lnTo>
                  <a:lnTo>
                    <a:pt x="240500" y="402888"/>
                  </a:lnTo>
                  <a:close/>
                  <a:moveTo>
                    <a:pt x="621805" y="402888"/>
                  </a:moveTo>
                  <a:lnTo>
                    <a:pt x="477916" y="402888"/>
                  </a:lnTo>
                  <a:lnTo>
                    <a:pt x="477916" y="258999"/>
                  </a:lnTo>
                  <a:lnTo>
                    <a:pt x="621805" y="258999"/>
                  </a:lnTo>
                  <a:lnTo>
                    <a:pt x="621805" y="402888"/>
                  </a:lnTo>
                  <a:close/>
                </a:path>
              </a:pathLst>
            </a:custGeom>
            <a:grpFill/>
            <a:ln w="10248"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07EA661-099B-4F72-A74F-7313FD4D527B}"/>
                </a:ext>
              </a:extLst>
            </p:cNvPr>
            <p:cNvSpPr/>
            <p:nvPr/>
          </p:nvSpPr>
          <p:spPr>
            <a:xfrm>
              <a:off x="2913618" y="4600852"/>
              <a:ext cx="813998" cy="67833"/>
            </a:xfrm>
            <a:custGeom>
              <a:avLst/>
              <a:gdLst>
                <a:gd name="connsiteX0" fmla="*/ 0 w 813998"/>
                <a:gd name="connsiteY0" fmla="*/ 0 h 67833"/>
                <a:gd name="connsiteX1" fmla="*/ 813999 w 813998"/>
                <a:gd name="connsiteY1" fmla="*/ 0 h 67833"/>
                <a:gd name="connsiteX2" fmla="*/ 813999 w 813998"/>
                <a:gd name="connsiteY2" fmla="*/ 67833 h 67833"/>
                <a:gd name="connsiteX3" fmla="*/ 0 w 813998"/>
                <a:gd name="connsiteY3" fmla="*/ 67833 h 67833"/>
              </a:gdLst>
              <a:ahLst/>
              <a:cxnLst>
                <a:cxn ang="0">
                  <a:pos x="connsiteX0" y="connsiteY0"/>
                </a:cxn>
                <a:cxn ang="0">
                  <a:pos x="connsiteX1" y="connsiteY1"/>
                </a:cxn>
                <a:cxn ang="0">
                  <a:pos x="connsiteX2" y="connsiteY2"/>
                </a:cxn>
                <a:cxn ang="0">
                  <a:pos x="connsiteX3" y="connsiteY3"/>
                </a:cxn>
              </a:cxnLst>
              <a:rect l="l" t="t" r="r" b="b"/>
              <a:pathLst>
                <a:path w="813998" h="67833">
                  <a:moveTo>
                    <a:pt x="0" y="0"/>
                  </a:moveTo>
                  <a:lnTo>
                    <a:pt x="813999" y="0"/>
                  </a:lnTo>
                  <a:lnTo>
                    <a:pt x="813999" y="67833"/>
                  </a:lnTo>
                  <a:lnTo>
                    <a:pt x="0" y="67833"/>
                  </a:lnTo>
                  <a:close/>
                </a:path>
              </a:pathLst>
            </a:custGeom>
            <a:grpFill/>
            <a:ln w="10248"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2C56A0D0-1BD0-4CA4-857A-A9859EF0E883}"/>
              </a:ext>
            </a:extLst>
          </p:cNvPr>
          <p:cNvSpPr/>
          <p:nvPr/>
        </p:nvSpPr>
        <p:spPr>
          <a:xfrm>
            <a:off x="2954021" y="4589003"/>
            <a:ext cx="813998" cy="67833"/>
          </a:xfrm>
          <a:custGeom>
            <a:avLst/>
            <a:gdLst>
              <a:gd name="connsiteX0" fmla="*/ 0 w 813998"/>
              <a:gd name="connsiteY0" fmla="*/ 0 h 67833"/>
              <a:gd name="connsiteX1" fmla="*/ 813999 w 813998"/>
              <a:gd name="connsiteY1" fmla="*/ 0 h 67833"/>
              <a:gd name="connsiteX2" fmla="*/ 813999 w 813998"/>
              <a:gd name="connsiteY2" fmla="*/ 67833 h 67833"/>
              <a:gd name="connsiteX3" fmla="*/ 0 w 813998"/>
              <a:gd name="connsiteY3" fmla="*/ 67833 h 67833"/>
            </a:gdLst>
            <a:ahLst/>
            <a:cxnLst>
              <a:cxn ang="0">
                <a:pos x="connsiteX0" y="connsiteY0"/>
              </a:cxn>
              <a:cxn ang="0">
                <a:pos x="connsiteX1" y="connsiteY1"/>
              </a:cxn>
              <a:cxn ang="0">
                <a:pos x="connsiteX2" y="connsiteY2"/>
              </a:cxn>
              <a:cxn ang="0">
                <a:pos x="connsiteX3" y="connsiteY3"/>
              </a:cxn>
            </a:cxnLst>
            <a:rect l="l" t="t" r="r" b="b"/>
            <a:pathLst>
              <a:path w="813998" h="67833">
                <a:moveTo>
                  <a:pt x="0" y="0"/>
                </a:moveTo>
                <a:lnTo>
                  <a:pt x="813999" y="0"/>
                </a:lnTo>
                <a:lnTo>
                  <a:pt x="813999" y="67833"/>
                </a:lnTo>
                <a:lnTo>
                  <a:pt x="0" y="67833"/>
                </a:lnTo>
                <a:close/>
              </a:path>
            </a:pathLst>
          </a:custGeom>
          <a:solidFill>
            <a:schemeClr val="accent5"/>
          </a:solidFill>
          <a:ln w="10248" cap="flat">
            <a:noFill/>
            <a:prstDash val="solid"/>
            <a:miter/>
          </a:ln>
        </p:spPr>
        <p:txBody>
          <a:bodyPr rtlCol="0" anchor="ctr"/>
          <a:lstStyle/>
          <a:p>
            <a:endParaRPr lang="en-US"/>
          </a:p>
        </p:txBody>
      </p:sp>
      <p:grpSp>
        <p:nvGrpSpPr>
          <p:cNvPr id="76" name="Group 75">
            <a:extLst>
              <a:ext uri="{FF2B5EF4-FFF2-40B4-BE49-F238E27FC236}">
                <a16:creationId xmlns:a16="http://schemas.microsoft.com/office/drawing/2014/main" id="{3F3D3D45-3128-4659-A852-DC0C0F267C95}"/>
              </a:ext>
              <a:ext uri="{C183D7F6-B498-43B3-948B-1728B52AA6E4}">
                <adec:decorative xmlns:adec="http://schemas.microsoft.com/office/drawing/2017/decorative" val="1"/>
              </a:ext>
            </a:extLst>
          </p:cNvPr>
          <p:cNvGrpSpPr/>
          <p:nvPr/>
        </p:nvGrpSpPr>
        <p:grpSpPr>
          <a:xfrm>
            <a:off x="1070836" y="3932211"/>
            <a:ext cx="736190" cy="741929"/>
            <a:chOff x="1070836" y="3782083"/>
            <a:chExt cx="736190" cy="741929"/>
          </a:xfrm>
          <a:solidFill>
            <a:schemeClr val="accent5"/>
          </a:solidFill>
        </p:grpSpPr>
        <p:sp>
          <p:nvSpPr>
            <p:cNvPr id="77" name="Graphic 33">
              <a:extLst>
                <a:ext uri="{FF2B5EF4-FFF2-40B4-BE49-F238E27FC236}">
                  <a16:creationId xmlns:a16="http://schemas.microsoft.com/office/drawing/2014/main" id="{4C97A726-897A-4C24-AA96-C028DC3B7922}"/>
                </a:ext>
              </a:extLst>
            </p:cNvPr>
            <p:cNvSpPr/>
            <p:nvPr userDrawn="1"/>
          </p:nvSpPr>
          <p:spPr>
            <a:xfrm>
              <a:off x="1070836" y="3782083"/>
              <a:ext cx="736190" cy="734564"/>
            </a:xfrm>
            <a:custGeom>
              <a:avLst/>
              <a:gdLst>
                <a:gd name="connsiteX0" fmla="*/ 541118 w 736190"/>
                <a:gd name="connsiteY0" fmla="*/ 373888 h 734564"/>
                <a:gd name="connsiteX1" fmla="*/ 601266 w 736190"/>
                <a:gd name="connsiteY1" fmla="*/ 373888 h 734564"/>
                <a:gd name="connsiteX2" fmla="*/ 362302 w 736190"/>
                <a:gd name="connsiteY2" fmla="*/ 134925 h 734564"/>
                <a:gd name="connsiteX3" fmla="*/ 362302 w 736190"/>
                <a:gd name="connsiteY3" fmla="*/ 195072 h 734564"/>
                <a:gd name="connsiteX4" fmla="*/ 541118 w 736190"/>
                <a:gd name="connsiteY4" fmla="*/ 373888 h 734564"/>
                <a:gd name="connsiteX5" fmla="*/ 676043 w 736190"/>
                <a:gd name="connsiteY5" fmla="*/ 373888 h 734564"/>
                <a:gd name="connsiteX6" fmla="*/ 736190 w 736190"/>
                <a:gd name="connsiteY6" fmla="*/ 373888 h 734564"/>
                <a:gd name="connsiteX7" fmla="*/ 362302 w 736190"/>
                <a:gd name="connsiteY7" fmla="*/ 0 h 734564"/>
                <a:gd name="connsiteX8" fmla="*/ 362302 w 736190"/>
                <a:gd name="connsiteY8" fmla="*/ 60147 h 734564"/>
                <a:gd name="connsiteX9" fmla="*/ 676043 w 736190"/>
                <a:gd name="connsiteY9" fmla="*/ 373888 h 734564"/>
                <a:gd name="connsiteX10" fmla="*/ 407819 w 736190"/>
                <a:gd name="connsiteY10" fmla="*/ 373888 h 734564"/>
                <a:gd name="connsiteX11" fmla="*/ 453336 w 736190"/>
                <a:gd name="connsiteY11" fmla="*/ 328371 h 734564"/>
                <a:gd name="connsiteX12" fmla="*/ 407819 w 736190"/>
                <a:gd name="connsiteY12" fmla="*/ 282854 h 734564"/>
                <a:gd name="connsiteX13" fmla="*/ 362302 w 736190"/>
                <a:gd name="connsiteY13" fmla="*/ 328371 h 734564"/>
                <a:gd name="connsiteX14" fmla="*/ 407819 w 736190"/>
                <a:gd name="connsiteY14" fmla="*/ 373888 h 734564"/>
                <a:gd name="connsiteX15" fmla="*/ 497227 w 736190"/>
                <a:gd name="connsiteY15" fmla="*/ 460045 h 734564"/>
                <a:gd name="connsiteX16" fmla="*/ 467966 w 736190"/>
                <a:gd name="connsiteY16" fmla="*/ 482803 h 734564"/>
                <a:gd name="connsiteX17" fmla="*/ 446834 w 736190"/>
                <a:gd name="connsiteY17" fmla="*/ 536448 h 734564"/>
                <a:gd name="connsiteX18" fmla="*/ 388312 w 736190"/>
                <a:gd name="connsiteY18" fmla="*/ 552704 h 734564"/>
                <a:gd name="connsiteX19" fmla="*/ 181861 w 736190"/>
                <a:gd name="connsiteY19" fmla="*/ 347878 h 734564"/>
                <a:gd name="connsiteX20" fmla="*/ 198117 w 736190"/>
                <a:gd name="connsiteY20" fmla="*/ 289357 h 734564"/>
                <a:gd name="connsiteX21" fmla="*/ 251762 w 736190"/>
                <a:gd name="connsiteY21" fmla="*/ 268224 h 734564"/>
                <a:gd name="connsiteX22" fmla="*/ 274520 w 736190"/>
                <a:gd name="connsiteY22" fmla="*/ 238963 h 734564"/>
                <a:gd name="connsiteX23" fmla="*/ 193240 w 736190"/>
                <a:gd name="connsiteY23" fmla="*/ 55270 h 734564"/>
                <a:gd name="connsiteX24" fmla="*/ 147723 w 736190"/>
                <a:gd name="connsiteY24" fmla="*/ 32512 h 734564"/>
                <a:gd name="connsiteX25" fmla="*/ 17675 w 736190"/>
                <a:gd name="connsiteY25" fmla="*/ 152806 h 734564"/>
                <a:gd name="connsiteX26" fmla="*/ 175358 w 736190"/>
                <a:gd name="connsiteY26" fmla="*/ 559206 h 734564"/>
                <a:gd name="connsiteX27" fmla="*/ 581758 w 736190"/>
                <a:gd name="connsiteY27" fmla="*/ 716890 h 734564"/>
                <a:gd name="connsiteX28" fmla="*/ 702053 w 736190"/>
                <a:gd name="connsiteY28" fmla="*/ 586842 h 734564"/>
                <a:gd name="connsiteX29" fmla="*/ 680920 w 736190"/>
                <a:gd name="connsiteY29" fmla="*/ 541325 h 734564"/>
                <a:gd name="connsiteX30" fmla="*/ 497227 w 736190"/>
                <a:gd name="connsiteY30" fmla="*/ 460045 h 734564"/>
                <a:gd name="connsiteX31" fmla="*/ 202994 w 736190"/>
                <a:gd name="connsiteY31" fmla="*/ 534822 h 734564"/>
                <a:gd name="connsiteX32" fmla="*/ 81074 w 736190"/>
                <a:gd name="connsiteY32" fmla="*/ 354381 h 734564"/>
                <a:gd name="connsiteX33" fmla="*/ 225752 w 736190"/>
                <a:gd name="connsiteY33" fmla="*/ 513690 h 734564"/>
                <a:gd name="connsiteX34" fmla="*/ 385061 w 736190"/>
                <a:gd name="connsiteY34" fmla="*/ 656742 h 734564"/>
                <a:gd name="connsiteX35" fmla="*/ 202994 w 736190"/>
                <a:gd name="connsiteY35" fmla="*/ 534822 h 73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6190" h="734564">
                  <a:moveTo>
                    <a:pt x="541118" y="373888"/>
                  </a:moveTo>
                  <a:lnTo>
                    <a:pt x="601266" y="373888"/>
                  </a:lnTo>
                  <a:cubicBezTo>
                    <a:pt x="601266" y="242214"/>
                    <a:pt x="493976" y="134925"/>
                    <a:pt x="362302" y="134925"/>
                  </a:cubicBezTo>
                  <a:lnTo>
                    <a:pt x="362302" y="195072"/>
                  </a:lnTo>
                  <a:cubicBezTo>
                    <a:pt x="461464" y="195072"/>
                    <a:pt x="541118" y="274726"/>
                    <a:pt x="541118" y="373888"/>
                  </a:cubicBezTo>
                  <a:close/>
                  <a:moveTo>
                    <a:pt x="676043" y="373888"/>
                  </a:moveTo>
                  <a:lnTo>
                    <a:pt x="736190" y="373888"/>
                  </a:lnTo>
                  <a:cubicBezTo>
                    <a:pt x="736190" y="167437"/>
                    <a:pt x="568754" y="0"/>
                    <a:pt x="362302" y="0"/>
                  </a:cubicBezTo>
                  <a:lnTo>
                    <a:pt x="362302" y="60147"/>
                  </a:lnTo>
                  <a:cubicBezTo>
                    <a:pt x="536242" y="60147"/>
                    <a:pt x="676043" y="201574"/>
                    <a:pt x="676043" y="373888"/>
                  </a:cubicBezTo>
                  <a:close/>
                  <a:moveTo>
                    <a:pt x="407819" y="373888"/>
                  </a:moveTo>
                  <a:cubicBezTo>
                    <a:pt x="433829" y="373888"/>
                    <a:pt x="453336" y="352755"/>
                    <a:pt x="453336" y="328371"/>
                  </a:cubicBezTo>
                  <a:cubicBezTo>
                    <a:pt x="453336" y="302362"/>
                    <a:pt x="432203" y="282854"/>
                    <a:pt x="407819" y="282854"/>
                  </a:cubicBezTo>
                  <a:cubicBezTo>
                    <a:pt x="381810" y="282854"/>
                    <a:pt x="362302" y="303987"/>
                    <a:pt x="362302" y="328371"/>
                  </a:cubicBezTo>
                  <a:cubicBezTo>
                    <a:pt x="362302" y="352755"/>
                    <a:pt x="383435" y="373888"/>
                    <a:pt x="407819" y="373888"/>
                  </a:cubicBezTo>
                  <a:close/>
                  <a:moveTo>
                    <a:pt x="497227" y="460045"/>
                  </a:moveTo>
                  <a:cubicBezTo>
                    <a:pt x="484222" y="460045"/>
                    <a:pt x="472843" y="471424"/>
                    <a:pt x="467966" y="482803"/>
                  </a:cubicBezTo>
                  <a:lnTo>
                    <a:pt x="446834" y="536448"/>
                  </a:lnTo>
                  <a:cubicBezTo>
                    <a:pt x="435454" y="568960"/>
                    <a:pt x="411070" y="577088"/>
                    <a:pt x="388312" y="552704"/>
                  </a:cubicBezTo>
                  <a:lnTo>
                    <a:pt x="181861" y="347878"/>
                  </a:lnTo>
                  <a:cubicBezTo>
                    <a:pt x="157477" y="323494"/>
                    <a:pt x="165605" y="300736"/>
                    <a:pt x="198117" y="289357"/>
                  </a:cubicBezTo>
                  <a:lnTo>
                    <a:pt x="251762" y="268224"/>
                  </a:lnTo>
                  <a:cubicBezTo>
                    <a:pt x="263141" y="263347"/>
                    <a:pt x="274520" y="251968"/>
                    <a:pt x="274520" y="238963"/>
                  </a:cubicBezTo>
                  <a:cubicBezTo>
                    <a:pt x="272894" y="154432"/>
                    <a:pt x="219250" y="82906"/>
                    <a:pt x="193240" y="55270"/>
                  </a:cubicBezTo>
                  <a:cubicBezTo>
                    <a:pt x="180235" y="40640"/>
                    <a:pt x="160728" y="27635"/>
                    <a:pt x="147723" y="32512"/>
                  </a:cubicBezTo>
                  <a:cubicBezTo>
                    <a:pt x="115211" y="43891"/>
                    <a:pt x="48562" y="97536"/>
                    <a:pt x="17675" y="152806"/>
                  </a:cubicBezTo>
                  <a:cubicBezTo>
                    <a:pt x="-31093" y="237338"/>
                    <a:pt x="20926" y="403149"/>
                    <a:pt x="175358" y="559206"/>
                  </a:cubicBezTo>
                  <a:cubicBezTo>
                    <a:pt x="331416" y="713638"/>
                    <a:pt x="497227" y="765658"/>
                    <a:pt x="581758" y="716890"/>
                  </a:cubicBezTo>
                  <a:cubicBezTo>
                    <a:pt x="637029" y="684378"/>
                    <a:pt x="690674" y="619354"/>
                    <a:pt x="702053" y="586842"/>
                  </a:cubicBezTo>
                  <a:cubicBezTo>
                    <a:pt x="706930" y="575462"/>
                    <a:pt x="693925" y="554330"/>
                    <a:pt x="680920" y="541325"/>
                  </a:cubicBezTo>
                  <a:cubicBezTo>
                    <a:pt x="651659" y="515315"/>
                    <a:pt x="580133" y="461670"/>
                    <a:pt x="497227" y="460045"/>
                  </a:cubicBezTo>
                  <a:close/>
                  <a:moveTo>
                    <a:pt x="202994" y="534822"/>
                  </a:moveTo>
                  <a:cubicBezTo>
                    <a:pt x="137970" y="468173"/>
                    <a:pt x="107083" y="416154"/>
                    <a:pt x="81074" y="354381"/>
                  </a:cubicBezTo>
                  <a:cubicBezTo>
                    <a:pt x="81074" y="354381"/>
                    <a:pt x="123339" y="411277"/>
                    <a:pt x="225752" y="513690"/>
                  </a:cubicBezTo>
                  <a:cubicBezTo>
                    <a:pt x="326539" y="614477"/>
                    <a:pt x="385061" y="656742"/>
                    <a:pt x="385061" y="656742"/>
                  </a:cubicBezTo>
                  <a:cubicBezTo>
                    <a:pt x="323288" y="630733"/>
                    <a:pt x="269643" y="599846"/>
                    <a:pt x="202994" y="534822"/>
                  </a:cubicBezTo>
                  <a:close/>
                </a:path>
              </a:pathLst>
            </a:custGeom>
            <a:grpFill/>
            <a:ln w="1608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5188B4E-361D-4D5C-8392-A5EDB58F5FBE}"/>
                </a:ext>
              </a:extLst>
            </p:cNvPr>
            <p:cNvSpPr/>
            <p:nvPr userDrawn="1"/>
          </p:nvSpPr>
          <p:spPr>
            <a:xfrm>
              <a:off x="1070836" y="3820916"/>
              <a:ext cx="736190" cy="703096"/>
            </a:xfrm>
            <a:custGeom>
              <a:avLst/>
              <a:gdLst>
                <a:gd name="connsiteX0" fmla="*/ 81074 w 736190"/>
                <a:gd name="connsiteY0" fmla="*/ 322913 h 703096"/>
                <a:gd name="connsiteX1" fmla="*/ 202994 w 736190"/>
                <a:gd name="connsiteY1" fmla="*/ 503354 h 703096"/>
                <a:gd name="connsiteX2" fmla="*/ 385061 w 736190"/>
                <a:gd name="connsiteY2" fmla="*/ 625274 h 703096"/>
                <a:gd name="connsiteX3" fmla="*/ 225752 w 736190"/>
                <a:gd name="connsiteY3" fmla="*/ 482222 h 703096"/>
                <a:gd name="connsiteX4" fmla="*/ 81074 w 736190"/>
                <a:gd name="connsiteY4" fmla="*/ 322913 h 703096"/>
                <a:gd name="connsiteX5" fmla="*/ 732820 w 736190"/>
                <a:gd name="connsiteY5" fmla="*/ 309003 h 703096"/>
                <a:gd name="connsiteX6" fmla="*/ 736190 w 736190"/>
                <a:gd name="connsiteY6" fmla="*/ 342420 h 703096"/>
                <a:gd name="connsiteX7" fmla="*/ 732820 w 736190"/>
                <a:gd name="connsiteY7" fmla="*/ 342420 h 703096"/>
                <a:gd name="connsiteX8" fmla="*/ 147723 w 736190"/>
                <a:gd name="connsiteY8" fmla="*/ 1044 h 703096"/>
                <a:gd name="connsiteX9" fmla="*/ 193240 w 736190"/>
                <a:gd name="connsiteY9" fmla="*/ 23802 h 703096"/>
                <a:gd name="connsiteX10" fmla="*/ 274520 w 736190"/>
                <a:gd name="connsiteY10" fmla="*/ 207495 h 703096"/>
                <a:gd name="connsiteX11" fmla="*/ 251762 w 736190"/>
                <a:gd name="connsiteY11" fmla="*/ 236756 h 703096"/>
                <a:gd name="connsiteX12" fmla="*/ 198117 w 736190"/>
                <a:gd name="connsiteY12" fmla="*/ 257889 h 703096"/>
                <a:gd name="connsiteX13" fmla="*/ 181861 w 736190"/>
                <a:gd name="connsiteY13" fmla="*/ 316410 h 703096"/>
                <a:gd name="connsiteX14" fmla="*/ 388312 w 736190"/>
                <a:gd name="connsiteY14" fmla="*/ 521236 h 703096"/>
                <a:gd name="connsiteX15" fmla="*/ 446834 w 736190"/>
                <a:gd name="connsiteY15" fmla="*/ 504980 h 703096"/>
                <a:gd name="connsiteX16" fmla="*/ 467966 w 736190"/>
                <a:gd name="connsiteY16" fmla="*/ 451335 h 703096"/>
                <a:gd name="connsiteX17" fmla="*/ 497227 w 736190"/>
                <a:gd name="connsiteY17" fmla="*/ 428577 h 703096"/>
                <a:gd name="connsiteX18" fmla="*/ 680920 w 736190"/>
                <a:gd name="connsiteY18" fmla="*/ 509857 h 703096"/>
                <a:gd name="connsiteX19" fmla="*/ 702053 w 736190"/>
                <a:gd name="connsiteY19" fmla="*/ 555374 h 703096"/>
                <a:gd name="connsiteX20" fmla="*/ 581758 w 736190"/>
                <a:gd name="connsiteY20" fmla="*/ 685422 h 703096"/>
                <a:gd name="connsiteX21" fmla="*/ 175358 w 736190"/>
                <a:gd name="connsiteY21" fmla="*/ 527738 h 703096"/>
                <a:gd name="connsiteX22" fmla="*/ 17675 w 736190"/>
                <a:gd name="connsiteY22" fmla="*/ 121338 h 703096"/>
                <a:gd name="connsiteX23" fmla="*/ 147723 w 736190"/>
                <a:gd name="connsiteY23" fmla="*/ 1044 h 70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190" h="703096">
                  <a:moveTo>
                    <a:pt x="81074" y="322913"/>
                  </a:moveTo>
                  <a:cubicBezTo>
                    <a:pt x="107083" y="384686"/>
                    <a:pt x="137970" y="436705"/>
                    <a:pt x="202994" y="503354"/>
                  </a:cubicBezTo>
                  <a:cubicBezTo>
                    <a:pt x="269643" y="568378"/>
                    <a:pt x="323288" y="599265"/>
                    <a:pt x="385061" y="625274"/>
                  </a:cubicBezTo>
                  <a:cubicBezTo>
                    <a:pt x="385061" y="625274"/>
                    <a:pt x="326539" y="583009"/>
                    <a:pt x="225752" y="482222"/>
                  </a:cubicBezTo>
                  <a:cubicBezTo>
                    <a:pt x="123339" y="379809"/>
                    <a:pt x="81074" y="322913"/>
                    <a:pt x="81074" y="322913"/>
                  </a:cubicBezTo>
                  <a:close/>
                  <a:moveTo>
                    <a:pt x="732820" y="309003"/>
                  </a:moveTo>
                  <a:lnTo>
                    <a:pt x="736190" y="342420"/>
                  </a:lnTo>
                  <a:lnTo>
                    <a:pt x="732820" y="342420"/>
                  </a:lnTo>
                  <a:close/>
                  <a:moveTo>
                    <a:pt x="147723" y="1044"/>
                  </a:moveTo>
                  <a:cubicBezTo>
                    <a:pt x="160728" y="-3833"/>
                    <a:pt x="180235" y="9172"/>
                    <a:pt x="193240" y="23802"/>
                  </a:cubicBezTo>
                  <a:cubicBezTo>
                    <a:pt x="219250" y="51438"/>
                    <a:pt x="272894" y="122964"/>
                    <a:pt x="274520" y="207495"/>
                  </a:cubicBezTo>
                  <a:cubicBezTo>
                    <a:pt x="274520" y="220500"/>
                    <a:pt x="263141" y="231879"/>
                    <a:pt x="251762" y="236756"/>
                  </a:cubicBezTo>
                  <a:lnTo>
                    <a:pt x="198117" y="257889"/>
                  </a:lnTo>
                  <a:cubicBezTo>
                    <a:pt x="165605" y="269268"/>
                    <a:pt x="157477" y="292026"/>
                    <a:pt x="181861" y="316410"/>
                  </a:cubicBezTo>
                  <a:lnTo>
                    <a:pt x="388312" y="521236"/>
                  </a:lnTo>
                  <a:cubicBezTo>
                    <a:pt x="411070" y="545620"/>
                    <a:pt x="435454" y="537492"/>
                    <a:pt x="446834" y="504980"/>
                  </a:cubicBezTo>
                  <a:lnTo>
                    <a:pt x="467966" y="451335"/>
                  </a:lnTo>
                  <a:cubicBezTo>
                    <a:pt x="472843" y="439956"/>
                    <a:pt x="484222" y="428577"/>
                    <a:pt x="497227" y="428577"/>
                  </a:cubicBezTo>
                  <a:cubicBezTo>
                    <a:pt x="580133" y="430202"/>
                    <a:pt x="651659" y="483847"/>
                    <a:pt x="680920" y="509857"/>
                  </a:cubicBezTo>
                  <a:cubicBezTo>
                    <a:pt x="693925" y="522862"/>
                    <a:pt x="706930" y="543994"/>
                    <a:pt x="702053" y="555374"/>
                  </a:cubicBezTo>
                  <a:cubicBezTo>
                    <a:pt x="690674" y="587886"/>
                    <a:pt x="637029" y="652910"/>
                    <a:pt x="581758" y="685422"/>
                  </a:cubicBezTo>
                  <a:cubicBezTo>
                    <a:pt x="497227" y="734190"/>
                    <a:pt x="331416" y="682170"/>
                    <a:pt x="175358" y="527738"/>
                  </a:cubicBezTo>
                  <a:cubicBezTo>
                    <a:pt x="20926" y="371681"/>
                    <a:pt x="-31093" y="205870"/>
                    <a:pt x="17675" y="121338"/>
                  </a:cubicBezTo>
                  <a:cubicBezTo>
                    <a:pt x="48562" y="66068"/>
                    <a:pt x="115211" y="12423"/>
                    <a:pt x="147723" y="1044"/>
                  </a:cubicBezTo>
                  <a:close/>
                </a:path>
              </a:pathLst>
            </a:custGeom>
            <a:grpFill/>
            <a:ln w="16087"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236688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DA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CC74-C2A7-8707-50B7-9148A1206832}"/>
              </a:ext>
            </a:extLst>
          </p:cNvPr>
          <p:cNvSpPr>
            <a:spLocks noGrp="1"/>
          </p:cNvSpPr>
          <p:nvPr>
            <p:ph type="title" hasCustomPrompt="1"/>
          </p:nvPr>
        </p:nvSpPr>
        <p:spPr/>
        <p:txBody>
          <a:bodyPr/>
          <a:lstStyle>
            <a:lvl1pPr>
              <a:defRPr/>
            </a:lvl1pPr>
          </a:lstStyle>
          <a:p>
            <a:r>
              <a:rPr lang="en-US"/>
              <a:t>title</a:t>
            </a:r>
          </a:p>
        </p:txBody>
      </p:sp>
      <p:grpSp>
        <p:nvGrpSpPr>
          <p:cNvPr id="48" name="Group 47">
            <a:extLst>
              <a:ext uri="{FF2B5EF4-FFF2-40B4-BE49-F238E27FC236}">
                <a16:creationId xmlns:a16="http://schemas.microsoft.com/office/drawing/2014/main" id="{9EAC5D62-C318-461B-90CD-084E85B49C3C}"/>
              </a:ext>
            </a:extLst>
          </p:cNvPr>
          <p:cNvGrpSpPr/>
          <p:nvPr/>
        </p:nvGrpSpPr>
        <p:grpSpPr>
          <a:xfrm>
            <a:off x="744541" y="1905024"/>
            <a:ext cx="5045582" cy="1203724"/>
            <a:chOff x="746512" y="3519205"/>
            <a:chExt cx="5045582" cy="1203724"/>
          </a:xfrm>
        </p:grpSpPr>
        <p:sp>
          <p:nvSpPr>
            <p:cNvPr id="49" name="Rounded Rectangle 1">
              <a:extLst>
                <a:ext uri="{FF2B5EF4-FFF2-40B4-BE49-F238E27FC236}">
                  <a16:creationId xmlns:a16="http://schemas.microsoft.com/office/drawing/2014/main" id="{B0E33FB5-3239-4C38-B04B-39F048B894D2}"/>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50" name="Freeform: Shape 49">
              <a:extLst>
                <a:ext uri="{FF2B5EF4-FFF2-40B4-BE49-F238E27FC236}">
                  <a16:creationId xmlns:a16="http://schemas.microsoft.com/office/drawing/2014/main" id="{7D0820B7-0AC1-44B3-B58B-DE003DB0EFE8}"/>
                </a:ext>
              </a:extLst>
            </p:cNvPr>
            <p:cNvSpPr/>
            <p:nvPr/>
          </p:nvSpPr>
          <p:spPr>
            <a:xfrm rot="16200000">
              <a:off x="668057" y="3597660"/>
              <a:ext cx="1203724" cy="1046814"/>
            </a:xfrm>
            <a:custGeom>
              <a:avLst/>
              <a:gdLst>
                <a:gd name="connsiteX0" fmla="*/ 921902 w 1203724"/>
                <a:gd name="connsiteY0" fmla="*/ 523407 h 1046814"/>
                <a:gd name="connsiteX1" fmla="*/ 601862 w 1203724"/>
                <a:gd name="connsiteY1" fmla="*/ 203367 h 1046814"/>
                <a:gd name="connsiteX2" fmla="*/ 281822 w 1203724"/>
                <a:gd name="connsiteY2" fmla="*/ 523407 h 1046814"/>
                <a:gd name="connsiteX3" fmla="*/ 601862 w 1203724"/>
                <a:gd name="connsiteY3" fmla="*/ 843447 h 1046814"/>
                <a:gd name="connsiteX4" fmla="*/ 921902 w 1203724"/>
                <a:gd name="connsiteY4" fmla="*/ 523407 h 1046814"/>
                <a:gd name="connsiteX5" fmla="*/ 1203724 w 1203724"/>
                <a:gd name="connsiteY5" fmla="*/ 174472 h 1046814"/>
                <a:gd name="connsiteX6" fmla="*/ 1203724 w 1203724"/>
                <a:gd name="connsiteY6" fmla="*/ 1046814 h 1046814"/>
                <a:gd name="connsiteX7" fmla="*/ 0 w 1203724"/>
                <a:gd name="connsiteY7" fmla="*/ 1046814 h 1046814"/>
                <a:gd name="connsiteX8" fmla="*/ 0 w 1203724"/>
                <a:gd name="connsiteY8" fmla="*/ 174472 h 1046814"/>
                <a:gd name="connsiteX9" fmla="*/ 174472 w 1203724"/>
                <a:gd name="connsiteY9" fmla="*/ 0 h 1046814"/>
                <a:gd name="connsiteX10" fmla="*/ 1029252 w 1203724"/>
                <a:gd name="connsiteY10" fmla="*/ 0 h 1046814"/>
                <a:gd name="connsiteX11" fmla="*/ 1203724 w 1203724"/>
                <a:gd name="connsiteY11" fmla="*/ 174472 h 10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3724" h="1046814">
                  <a:moveTo>
                    <a:pt x="921902" y="523407"/>
                  </a:moveTo>
                  <a:cubicBezTo>
                    <a:pt x="921902" y="346654"/>
                    <a:pt x="778615" y="203367"/>
                    <a:pt x="601862" y="203367"/>
                  </a:cubicBezTo>
                  <a:cubicBezTo>
                    <a:pt x="425109" y="203367"/>
                    <a:pt x="281822" y="346654"/>
                    <a:pt x="281822" y="523407"/>
                  </a:cubicBezTo>
                  <a:cubicBezTo>
                    <a:pt x="281822" y="700160"/>
                    <a:pt x="425109" y="843447"/>
                    <a:pt x="601862" y="843447"/>
                  </a:cubicBezTo>
                  <a:cubicBezTo>
                    <a:pt x="778615" y="843447"/>
                    <a:pt x="921902" y="700160"/>
                    <a:pt x="921902" y="523407"/>
                  </a:cubicBezTo>
                  <a:close/>
                  <a:moveTo>
                    <a:pt x="1203724" y="174472"/>
                  </a:moveTo>
                  <a:lnTo>
                    <a:pt x="1203724" y="1046814"/>
                  </a:lnTo>
                  <a:lnTo>
                    <a:pt x="0" y="1046814"/>
                  </a:lnTo>
                  <a:lnTo>
                    <a:pt x="0" y="174472"/>
                  </a:lnTo>
                  <a:cubicBezTo>
                    <a:pt x="0" y="78114"/>
                    <a:pt x="78114" y="0"/>
                    <a:pt x="174472" y="0"/>
                  </a:cubicBezTo>
                  <a:lnTo>
                    <a:pt x="1029252" y="0"/>
                  </a:lnTo>
                  <a:cubicBezTo>
                    <a:pt x="1125610" y="0"/>
                    <a:pt x="1203724" y="78114"/>
                    <a:pt x="1203724" y="17447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Placeholder 17">
            <a:extLst>
              <a:ext uri="{FF2B5EF4-FFF2-40B4-BE49-F238E27FC236}">
                <a16:creationId xmlns:a16="http://schemas.microsoft.com/office/drawing/2014/main" id="{0D553575-EE93-410D-9A8B-5415D7E93B31}"/>
              </a:ext>
            </a:extLst>
          </p:cNvPr>
          <p:cNvSpPr>
            <a:spLocks noGrp="1"/>
          </p:cNvSpPr>
          <p:nvPr>
            <p:ph type="body" sz="quarter" idx="19" hasCustomPrompt="1"/>
          </p:nvPr>
        </p:nvSpPr>
        <p:spPr>
          <a:xfrm>
            <a:off x="745406" y="1913535"/>
            <a:ext cx="1039533" cy="1189038"/>
          </a:xfrm>
        </p:spPr>
        <p:txBody>
          <a:bodyPr anchor="ctr">
            <a:noAutofit/>
          </a:bodyPr>
          <a:lstStyle>
            <a:lvl1pPr marL="0" indent="0" algn="ctr">
              <a:lnSpc>
                <a:spcPct val="100000"/>
              </a:lnSpc>
              <a:spcBef>
                <a:spcPts val="0"/>
              </a:spcBef>
              <a:buFontTx/>
              <a:buNone/>
              <a:defRPr sz="36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1</a:t>
            </a:r>
          </a:p>
        </p:txBody>
      </p:sp>
      <p:sp>
        <p:nvSpPr>
          <p:cNvPr id="45" name="Text Placeholder 17">
            <a:extLst>
              <a:ext uri="{FF2B5EF4-FFF2-40B4-BE49-F238E27FC236}">
                <a16:creationId xmlns:a16="http://schemas.microsoft.com/office/drawing/2014/main" id="{3AE1F7E7-7C67-432E-B414-5F4C2517BD9F}"/>
              </a:ext>
            </a:extLst>
          </p:cNvPr>
          <p:cNvSpPr>
            <a:spLocks noGrp="1"/>
          </p:cNvSpPr>
          <p:nvPr>
            <p:ph type="body" sz="quarter" idx="18" hasCustomPrompt="1"/>
          </p:nvPr>
        </p:nvSpPr>
        <p:spPr>
          <a:xfrm>
            <a:off x="1923690" y="1919609"/>
            <a:ext cx="3858703" cy="1189038"/>
          </a:xfrm>
        </p:spPr>
        <p:txBody>
          <a:bodyPr anchor="ctr">
            <a:noAutofit/>
          </a:bodyPr>
          <a:lstStyle>
            <a:lvl1pPr marL="0" indent="0">
              <a:lnSpc>
                <a:spcPct val="100000"/>
              </a:lnSpc>
              <a:spcBef>
                <a:spcPts val="0"/>
              </a:spcBef>
              <a:buFontTx/>
              <a:buNone/>
              <a:defRPr sz="28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1</a:t>
            </a:r>
          </a:p>
        </p:txBody>
      </p:sp>
      <p:grpSp>
        <p:nvGrpSpPr>
          <p:cNvPr id="39" name="Group 38">
            <a:extLst>
              <a:ext uri="{FF2B5EF4-FFF2-40B4-BE49-F238E27FC236}">
                <a16:creationId xmlns:a16="http://schemas.microsoft.com/office/drawing/2014/main" id="{DD129061-A902-47A2-8A5D-B3629DE908C5}"/>
              </a:ext>
            </a:extLst>
          </p:cNvPr>
          <p:cNvGrpSpPr/>
          <p:nvPr/>
        </p:nvGrpSpPr>
        <p:grpSpPr>
          <a:xfrm>
            <a:off x="744541" y="3285206"/>
            <a:ext cx="5045582" cy="1203724"/>
            <a:chOff x="746512" y="3519205"/>
            <a:chExt cx="5045582" cy="1203724"/>
          </a:xfrm>
        </p:grpSpPr>
        <p:sp>
          <p:nvSpPr>
            <p:cNvPr id="40" name="Rounded Rectangle 1">
              <a:extLst>
                <a:ext uri="{FF2B5EF4-FFF2-40B4-BE49-F238E27FC236}">
                  <a16:creationId xmlns:a16="http://schemas.microsoft.com/office/drawing/2014/main" id="{9813D665-5142-4C56-A21A-207D4B73FCEE}"/>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41" name="Freeform: Shape 40">
              <a:extLst>
                <a:ext uri="{FF2B5EF4-FFF2-40B4-BE49-F238E27FC236}">
                  <a16:creationId xmlns:a16="http://schemas.microsoft.com/office/drawing/2014/main" id="{7F24CD50-3EAE-47B2-A29B-7C37E9C0BE56}"/>
                </a:ext>
              </a:extLst>
            </p:cNvPr>
            <p:cNvSpPr/>
            <p:nvPr/>
          </p:nvSpPr>
          <p:spPr>
            <a:xfrm rot="16200000">
              <a:off x="668057" y="3597660"/>
              <a:ext cx="1203724" cy="1046814"/>
            </a:xfrm>
            <a:custGeom>
              <a:avLst/>
              <a:gdLst>
                <a:gd name="connsiteX0" fmla="*/ 921902 w 1203724"/>
                <a:gd name="connsiteY0" fmla="*/ 523407 h 1046814"/>
                <a:gd name="connsiteX1" fmla="*/ 601862 w 1203724"/>
                <a:gd name="connsiteY1" fmla="*/ 203367 h 1046814"/>
                <a:gd name="connsiteX2" fmla="*/ 281822 w 1203724"/>
                <a:gd name="connsiteY2" fmla="*/ 523407 h 1046814"/>
                <a:gd name="connsiteX3" fmla="*/ 601862 w 1203724"/>
                <a:gd name="connsiteY3" fmla="*/ 843447 h 1046814"/>
                <a:gd name="connsiteX4" fmla="*/ 921902 w 1203724"/>
                <a:gd name="connsiteY4" fmla="*/ 523407 h 1046814"/>
                <a:gd name="connsiteX5" fmla="*/ 1203724 w 1203724"/>
                <a:gd name="connsiteY5" fmla="*/ 174472 h 1046814"/>
                <a:gd name="connsiteX6" fmla="*/ 1203724 w 1203724"/>
                <a:gd name="connsiteY6" fmla="*/ 1046814 h 1046814"/>
                <a:gd name="connsiteX7" fmla="*/ 0 w 1203724"/>
                <a:gd name="connsiteY7" fmla="*/ 1046814 h 1046814"/>
                <a:gd name="connsiteX8" fmla="*/ 0 w 1203724"/>
                <a:gd name="connsiteY8" fmla="*/ 174472 h 1046814"/>
                <a:gd name="connsiteX9" fmla="*/ 174472 w 1203724"/>
                <a:gd name="connsiteY9" fmla="*/ 0 h 1046814"/>
                <a:gd name="connsiteX10" fmla="*/ 1029252 w 1203724"/>
                <a:gd name="connsiteY10" fmla="*/ 0 h 1046814"/>
                <a:gd name="connsiteX11" fmla="*/ 1203724 w 1203724"/>
                <a:gd name="connsiteY11" fmla="*/ 174472 h 10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3724" h="1046814">
                  <a:moveTo>
                    <a:pt x="921902" y="523407"/>
                  </a:moveTo>
                  <a:cubicBezTo>
                    <a:pt x="921902" y="346654"/>
                    <a:pt x="778615" y="203367"/>
                    <a:pt x="601862" y="203367"/>
                  </a:cubicBezTo>
                  <a:cubicBezTo>
                    <a:pt x="425109" y="203367"/>
                    <a:pt x="281822" y="346654"/>
                    <a:pt x="281822" y="523407"/>
                  </a:cubicBezTo>
                  <a:cubicBezTo>
                    <a:pt x="281822" y="700160"/>
                    <a:pt x="425109" y="843447"/>
                    <a:pt x="601862" y="843447"/>
                  </a:cubicBezTo>
                  <a:cubicBezTo>
                    <a:pt x="778615" y="843447"/>
                    <a:pt x="921902" y="700160"/>
                    <a:pt x="921902" y="523407"/>
                  </a:cubicBezTo>
                  <a:close/>
                  <a:moveTo>
                    <a:pt x="1203724" y="174472"/>
                  </a:moveTo>
                  <a:lnTo>
                    <a:pt x="1203724" y="1046814"/>
                  </a:lnTo>
                  <a:lnTo>
                    <a:pt x="0" y="1046814"/>
                  </a:lnTo>
                  <a:lnTo>
                    <a:pt x="0" y="174472"/>
                  </a:lnTo>
                  <a:cubicBezTo>
                    <a:pt x="0" y="78114"/>
                    <a:pt x="78114" y="0"/>
                    <a:pt x="174472" y="0"/>
                  </a:cubicBezTo>
                  <a:lnTo>
                    <a:pt x="1029252" y="0"/>
                  </a:lnTo>
                  <a:cubicBezTo>
                    <a:pt x="1125610" y="0"/>
                    <a:pt x="1203724" y="78114"/>
                    <a:pt x="1203724" y="17447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Text Placeholder 17">
            <a:extLst>
              <a:ext uri="{FF2B5EF4-FFF2-40B4-BE49-F238E27FC236}">
                <a16:creationId xmlns:a16="http://schemas.microsoft.com/office/drawing/2014/main" id="{908EC86B-192F-4F95-A136-A7AEDA5A7E6C}"/>
              </a:ext>
            </a:extLst>
          </p:cNvPr>
          <p:cNvSpPr>
            <a:spLocks noGrp="1"/>
          </p:cNvSpPr>
          <p:nvPr>
            <p:ph type="body" sz="quarter" idx="17" hasCustomPrompt="1"/>
          </p:nvPr>
        </p:nvSpPr>
        <p:spPr>
          <a:xfrm>
            <a:off x="752305" y="3291323"/>
            <a:ext cx="1039533" cy="1189038"/>
          </a:xfrm>
        </p:spPr>
        <p:txBody>
          <a:bodyPr anchor="ctr">
            <a:noAutofit/>
          </a:bodyPr>
          <a:lstStyle>
            <a:lvl1pPr marL="0" indent="0" algn="ctr">
              <a:lnSpc>
                <a:spcPct val="100000"/>
              </a:lnSpc>
              <a:spcBef>
                <a:spcPts val="0"/>
              </a:spcBef>
              <a:buFontTx/>
              <a:buNone/>
              <a:defRPr sz="36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2</a:t>
            </a:r>
          </a:p>
        </p:txBody>
      </p:sp>
      <p:sp>
        <p:nvSpPr>
          <p:cNvPr id="42" name="Text Placeholder 17">
            <a:extLst>
              <a:ext uri="{FF2B5EF4-FFF2-40B4-BE49-F238E27FC236}">
                <a16:creationId xmlns:a16="http://schemas.microsoft.com/office/drawing/2014/main" id="{5BF39EBF-86C9-44A9-BA45-D726976FCCA6}"/>
              </a:ext>
            </a:extLst>
          </p:cNvPr>
          <p:cNvSpPr>
            <a:spLocks noGrp="1"/>
          </p:cNvSpPr>
          <p:nvPr>
            <p:ph type="body" sz="quarter" idx="16" hasCustomPrompt="1"/>
          </p:nvPr>
        </p:nvSpPr>
        <p:spPr>
          <a:xfrm>
            <a:off x="1923689" y="3303058"/>
            <a:ext cx="3846409" cy="1189038"/>
          </a:xfrm>
        </p:spPr>
        <p:txBody>
          <a:bodyPr anchor="ctr">
            <a:noAutofit/>
          </a:bodyPr>
          <a:lstStyle>
            <a:lvl1pPr marL="0" indent="0">
              <a:lnSpc>
                <a:spcPct val="100000"/>
              </a:lnSpc>
              <a:spcBef>
                <a:spcPts val="0"/>
              </a:spcBef>
              <a:buFontTx/>
              <a:buNone/>
              <a:defRPr sz="28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2</a:t>
            </a:r>
          </a:p>
        </p:txBody>
      </p:sp>
      <p:grpSp>
        <p:nvGrpSpPr>
          <p:cNvPr id="53" name="Group 52">
            <a:extLst>
              <a:ext uri="{FF2B5EF4-FFF2-40B4-BE49-F238E27FC236}">
                <a16:creationId xmlns:a16="http://schemas.microsoft.com/office/drawing/2014/main" id="{CE129180-64EA-4D2B-AA47-D063689C2598}"/>
              </a:ext>
            </a:extLst>
          </p:cNvPr>
          <p:cNvGrpSpPr/>
          <p:nvPr/>
        </p:nvGrpSpPr>
        <p:grpSpPr>
          <a:xfrm>
            <a:off x="752270" y="4665387"/>
            <a:ext cx="5045582" cy="1203724"/>
            <a:chOff x="746512" y="3519205"/>
            <a:chExt cx="5045582" cy="1203724"/>
          </a:xfrm>
        </p:grpSpPr>
        <p:sp>
          <p:nvSpPr>
            <p:cNvPr id="54" name="Rounded Rectangle 1">
              <a:extLst>
                <a:ext uri="{FF2B5EF4-FFF2-40B4-BE49-F238E27FC236}">
                  <a16:creationId xmlns:a16="http://schemas.microsoft.com/office/drawing/2014/main" id="{7DD151BD-B181-469B-BC6F-D14C2BF2C664}"/>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55" name="Freeform: Shape 54">
              <a:extLst>
                <a:ext uri="{FF2B5EF4-FFF2-40B4-BE49-F238E27FC236}">
                  <a16:creationId xmlns:a16="http://schemas.microsoft.com/office/drawing/2014/main" id="{105D4F74-777F-4D04-AF3A-B4F8DD0008F5}"/>
                </a:ext>
              </a:extLst>
            </p:cNvPr>
            <p:cNvSpPr/>
            <p:nvPr/>
          </p:nvSpPr>
          <p:spPr>
            <a:xfrm rot="16200000">
              <a:off x="668057" y="3597660"/>
              <a:ext cx="1203724" cy="1046814"/>
            </a:xfrm>
            <a:custGeom>
              <a:avLst/>
              <a:gdLst>
                <a:gd name="connsiteX0" fmla="*/ 921902 w 1203724"/>
                <a:gd name="connsiteY0" fmla="*/ 523407 h 1046814"/>
                <a:gd name="connsiteX1" fmla="*/ 601862 w 1203724"/>
                <a:gd name="connsiteY1" fmla="*/ 203367 h 1046814"/>
                <a:gd name="connsiteX2" fmla="*/ 281822 w 1203724"/>
                <a:gd name="connsiteY2" fmla="*/ 523407 h 1046814"/>
                <a:gd name="connsiteX3" fmla="*/ 601862 w 1203724"/>
                <a:gd name="connsiteY3" fmla="*/ 843447 h 1046814"/>
                <a:gd name="connsiteX4" fmla="*/ 921902 w 1203724"/>
                <a:gd name="connsiteY4" fmla="*/ 523407 h 1046814"/>
                <a:gd name="connsiteX5" fmla="*/ 1203724 w 1203724"/>
                <a:gd name="connsiteY5" fmla="*/ 174472 h 1046814"/>
                <a:gd name="connsiteX6" fmla="*/ 1203724 w 1203724"/>
                <a:gd name="connsiteY6" fmla="*/ 1046814 h 1046814"/>
                <a:gd name="connsiteX7" fmla="*/ 0 w 1203724"/>
                <a:gd name="connsiteY7" fmla="*/ 1046814 h 1046814"/>
                <a:gd name="connsiteX8" fmla="*/ 0 w 1203724"/>
                <a:gd name="connsiteY8" fmla="*/ 174472 h 1046814"/>
                <a:gd name="connsiteX9" fmla="*/ 174472 w 1203724"/>
                <a:gd name="connsiteY9" fmla="*/ 0 h 1046814"/>
                <a:gd name="connsiteX10" fmla="*/ 1029252 w 1203724"/>
                <a:gd name="connsiteY10" fmla="*/ 0 h 1046814"/>
                <a:gd name="connsiteX11" fmla="*/ 1203724 w 1203724"/>
                <a:gd name="connsiteY11" fmla="*/ 174472 h 10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3724" h="1046814">
                  <a:moveTo>
                    <a:pt x="921902" y="523407"/>
                  </a:moveTo>
                  <a:cubicBezTo>
                    <a:pt x="921902" y="346654"/>
                    <a:pt x="778615" y="203367"/>
                    <a:pt x="601862" y="203367"/>
                  </a:cubicBezTo>
                  <a:cubicBezTo>
                    <a:pt x="425109" y="203367"/>
                    <a:pt x="281822" y="346654"/>
                    <a:pt x="281822" y="523407"/>
                  </a:cubicBezTo>
                  <a:cubicBezTo>
                    <a:pt x="281822" y="700160"/>
                    <a:pt x="425109" y="843447"/>
                    <a:pt x="601862" y="843447"/>
                  </a:cubicBezTo>
                  <a:cubicBezTo>
                    <a:pt x="778615" y="843447"/>
                    <a:pt x="921902" y="700160"/>
                    <a:pt x="921902" y="523407"/>
                  </a:cubicBezTo>
                  <a:close/>
                  <a:moveTo>
                    <a:pt x="1203724" y="174472"/>
                  </a:moveTo>
                  <a:lnTo>
                    <a:pt x="1203724" y="1046814"/>
                  </a:lnTo>
                  <a:lnTo>
                    <a:pt x="0" y="1046814"/>
                  </a:lnTo>
                  <a:lnTo>
                    <a:pt x="0" y="174472"/>
                  </a:lnTo>
                  <a:cubicBezTo>
                    <a:pt x="0" y="78114"/>
                    <a:pt x="78114" y="0"/>
                    <a:pt x="174472" y="0"/>
                  </a:cubicBezTo>
                  <a:lnTo>
                    <a:pt x="1029252" y="0"/>
                  </a:lnTo>
                  <a:cubicBezTo>
                    <a:pt x="1125610" y="0"/>
                    <a:pt x="1203724" y="78114"/>
                    <a:pt x="1203724" y="17447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Placeholder 17">
            <a:extLst>
              <a:ext uri="{FF2B5EF4-FFF2-40B4-BE49-F238E27FC236}">
                <a16:creationId xmlns:a16="http://schemas.microsoft.com/office/drawing/2014/main" id="{34097F52-51F4-418E-A809-3DB99258262D}"/>
              </a:ext>
            </a:extLst>
          </p:cNvPr>
          <p:cNvSpPr>
            <a:spLocks noGrp="1"/>
          </p:cNvSpPr>
          <p:nvPr>
            <p:ph type="body" sz="quarter" idx="21" hasCustomPrompt="1"/>
          </p:nvPr>
        </p:nvSpPr>
        <p:spPr>
          <a:xfrm>
            <a:off x="753135" y="4673898"/>
            <a:ext cx="1039533" cy="1189038"/>
          </a:xfrm>
        </p:spPr>
        <p:txBody>
          <a:bodyPr anchor="ctr">
            <a:noAutofit/>
          </a:bodyPr>
          <a:lstStyle>
            <a:lvl1pPr marL="0" indent="0" algn="ctr">
              <a:lnSpc>
                <a:spcPct val="100000"/>
              </a:lnSpc>
              <a:spcBef>
                <a:spcPts val="0"/>
              </a:spcBef>
              <a:buFontTx/>
              <a:buNone/>
              <a:defRPr sz="36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3</a:t>
            </a:r>
          </a:p>
        </p:txBody>
      </p:sp>
      <p:sp>
        <p:nvSpPr>
          <p:cNvPr id="51" name="Text Placeholder 17">
            <a:extLst>
              <a:ext uri="{FF2B5EF4-FFF2-40B4-BE49-F238E27FC236}">
                <a16:creationId xmlns:a16="http://schemas.microsoft.com/office/drawing/2014/main" id="{891507DE-2E5E-4A85-90F2-EC51846E074C}"/>
              </a:ext>
            </a:extLst>
          </p:cNvPr>
          <p:cNvSpPr>
            <a:spLocks noGrp="1"/>
          </p:cNvSpPr>
          <p:nvPr>
            <p:ph type="body" sz="quarter" idx="20" hasCustomPrompt="1"/>
          </p:nvPr>
        </p:nvSpPr>
        <p:spPr>
          <a:xfrm>
            <a:off x="1923689" y="4679972"/>
            <a:ext cx="3866434" cy="1189038"/>
          </a:xfrm>
        </p:spPr>
        <p:txBody>
          <a:bodyPr anchor="ctr">
            <a:noAutofit/>
          </a:bodyPr>
          <a:lstStyle>
            <a:lvl1pPr marL="0" indent="0">
              <a:lnSpc>
                <a:spcPct val="100000"/>
              </a:lnSpc>
              <a:spcBef>
                <a:spcPts val="0"/>
              </a:spcBef>
              <a:buFontTx/>
              <a:buNone/>
              <a:defRPr sz="28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3</a:t>
            </a:r>
          </a:p>
        </p:txBody>
      </p:sp>
      <p:grpSp>
        <p:nvGrpSpPr>
          <p:cNvPr id="63" name="Group 62">
            <a:extLst>
              <a:ext uri="{FF2B5EF4-FFF2-40B4-BE49-F238E27FC236}">
                <a16:creationId xmlns:a16="http://schemas.microsoft.com/office/drawing/2014/main" id="{C5C9F4D5-674B-4185-83DF-2DE4B45AE7BA}"/>
              </a:ext>
            </a:extLst>
          </p:cNvPr>
          <p:cNvGrpSpPr/>
          <p:nvPr/>
        </p:nvGrpSpPr>
        <p:grpSpPr>
          <a:xfrm>
            <a:off x="6377766" y="1896455"/>
            <a:ext cx="5045582" cy="1203724"/>
            <a:chOff x="746512" y="3519205"/>
            <a:chExt cx="5045582" cy="1203724"/>
          </a:xfrm>
        </p:grpSpPr>
        <p:sp>
          <p:nvSpPr>
            <p:cNvPr id="64" name="Rounded Rectangle 1">
              <a:extLst>
                <a:ext uri="{FF2B5EF4-FFF2-40B4-BE49-F238E27FC236}">
                  <a16:creationId xmlns:a16="http://schemas.microsoft.com/office/drawing/2014/main" id="{1AE1CDC5-2990-498E-8B3B-3935DA9CB920}"/>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65" name="Freeform: Shape 64">
              <a:extLst>
                <a:ext uri="{FF2B5EF4-FFF2-40B4-BE49-F238E27FC236}">
                  <a16:creationId xmlns:a16="http://schemas.microsoft.com/office/drawing/2014/main" id="{C4083C98-0448-4313-981A-C9C34037A815}"/>
                </a:ext>
              </a:extLst>
            </p:cNvPr>
            <p:cNvSpPr/>
            <p:nvPr/>
          </p:nvSpPr>
          <p:spPr>
            <a:xfrm rot="16200000">
              <a:off x="668057" y="3597660"/>
              <a:ext cx="1203724" cy="1046814"/>
            </a:xfrm>
            <a:custGeom>
              <a:avLst/>
              <a:gdLst>
                <a:gd name="connsiteX0" fmla="*/ 921902 w 1203724"/>
                <a:gd name="connsiteY0" fmla="*/ 523407 h 1046814"/>
                <a:gd name="connsiteX1" fmla="*/ 601862 w 1203724"/>
                <a:gd name="connsiteY1" fmla="*/ 203367 h 1046814"/>
                <a:gd name="connsiteX2" fmla="*/ 281822 w 1203724"/>
                <a:gd name="connsiteY2" fmla="*/ 523407 h 1046814"/>
                <a:gd name="connsiteX3" fmla="*/ 601862 w 1203724"/>
                <a:gd name="connsiteY3" fmla="*/ 843447 h 1046814"/>
                <a:gd name="connsiteX4" fmla="*/ 921902 w 1203724"/>
                <a:gd name="connsiteY4" fmla="*/ 523407 h 1046814"/>
                <a:gd name="connsiteX5" fmla="*/ 1203724 w 1203724"/>
                <a:gd name="connsiteY5" fmla="*/ 174472 h 1046814"/>
                <a:gd name="connsiteX6" fmla="*/ 1203724 w 1203724"/>
                <a:gd name="connsiteY6" fmla="*/ 1046814 h 1046814"/>
                <a:gd name="connsiteX7" fmla="*/ 0 w 1203724"/>
                <a:gd name="connsiteY7" fmla="*/ 1046814 h 1046814"/>
                <a:gd name="connsiteX8" fmla="*/ 0 w 1203724"/>
                <a:gd name="connsiteY8" fmla="*/ 174472 h 1046814"/>
                <a:gd name="connsiteX9" fmla="*/ 174472 w 1203724"/>
                <a:gd name="connsiteY9" fmla="*/ 0 h 1046814"/>
                <a:gd name="connsiteX10" fmla="*/ 1029252 w 1203724"/>
                <a:gd name="connsiteY10" fmla="*/ 0 h 1046814"/>
                <a:gd name="connsiteX11" fmla="*/ 1203724 w 1203724"/>
                <a:gd name="connsiteY11" fmla="*/ 174472 h 10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3724" h="1046814">
                  <a:moveTo>
                    <a:pt x="921902" y="523407"/>
                  </a:moveTo>
                  <a:cubicBezTo>
                    <a:pt x="921902" y="346654"/>
                    <a:pt x="778615" y="203367"/>
                    <a:pt x="601862" y="203367"/>
                  </a:cubicBezTo>
                  <a:cubicBezTo>
                    <a:pt x="425109" y="203367"/>
                    <a:pt x="281822" y="346654"/>
                    <a:pt x="281822" y="523407"/>
                  </a:cubicBezTo>
                  <a:cubicBezTo>
                    <a:pt x="281822" y="700160"/>
                    <a:pt x="425109" y="843447"/>
                    <a:pt x="601862" y="843447"/>
                  </a:cubicBezTo>
                  <a:cubicBezTo>
                    <a:pt x="778615" y="843447"/>
                    <a:pt x="921902" y="700160"/>
                    <a:pt x="921902" y="523407"/>
                  </a:cubicBezTo>
                  <a:close/>
                  <a:moveTo>
                    <a:pt x="1203724" y="174472"/>
                  </a:moveTo>
                  <a:lnTo>
                    <a:pt x="1203724" y="1046814"/>
                  </a:lnTo>
                  <a:lnTo>
                    <a:pt x="0" y="1046814"/>
                  </a:lnTo>
                  <a:lnTo>
                    <a:pt x="0" y="174472"/>
                  </a:lnTo>
                  <a:cubicBezTo>
                    <a:pt x="0" y="78114"/>
                    <a:pt x="78114" y="0"/>
                    <a:pt x="174472" y="0"/>
                  </a:cubicBezTo>
                  <a:lnTo>
                    <a:pt x="1029252" y="0"/>
                  </a:lnTo>
                  <a:cubicBezTo>
                    <a:pt x="1125610" y="0"/>
                    <a:pt x="1203724" y="78114"/>
                    <a:pt x="1203724" y="1744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2" name="Text Placeholder 17">
            <a:extLst>
              <a:ext uri="{FF2B5EF4-FFF2-40B4-BE49-F238E27FC236}">
                <a16:creationId xmlns:a16="http://schemas.microsoft.com/office/drawing/2014/main" id="{CAA300F2-9B01-442F-8EB8-03028755CF55}"/>
              </a:ext>
            </a:extLst>
          </p:cNvPr>
          <p:cNvSpPr>
            <a:spLocks noGrp="1"/>
          </p:cNvSpPr>
          <p:nvPr>
            <p:ph type="body" sz="quarter" idx="25" hasCustomPrompt="1"/>
          </p:nvPr>
        </p:nvSpPr>
        <p:spPr>
          <a:xfrm>
            <a:off x="6378631" y="1904966"/>
            <a:ext cx="1039533" cy="1189038"/>
          </a:xfrm>
        </p:spPr>
        <p:txBody>
          <a:bodyPr anchor="ctr">
            <a:noAutofit/>
          </a:bodyPr>
          <a:lstStyle>
            <a:lvl1pPr marL="0" indent="0" algn="ctr">
              <a:lnSpc>
                <a:spcPct val="100000"/>
              </a:lnSpc>
              <a:spcBef>
                <a:spcPts val="0"/>
              </a:spcBef>
              <a:buFontTx/>
              <a:buNone/>
              <a:defRPr sz="36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4</a:t>
            </a:r>
          </a:p>
        </p:txBody>
      </p:sp>
      <p:sp>
        <p:nvSpPr>
          <p:cNvPr id="61" name="Text Placeholder 17">
            <a:extLst>
              <a:ext uri="{FF2B5EF4-FFF2-40B4-BE49-F238E27FC236}">
                <a16:creationId xmlns:a16="http://schemas.microsoft.com/office/drawing/2014/main" id="{D29D875A-531B-4742-9251-85B3CEAE5257}"/>
              </a:ext>
            </a:extLst>
          </p:cNvPr>
          <p:cNvSpPr>
            <a:spLocks noGrp="1"/>
          </p:cNvSpPr>
          <p:nvPr>
            <p:ph type="body" sz="quarter" idx="24" hasCustomPrompt="1"/>
          </p:nvPr>
        </p:nvSpPr>
        <p:spPr>
          <a:xfrm>
            <a:off x="7539487" y="1911040"/>
            <a:ext cx="3876132" cy="1189038"/>
          </a:xfrm>
        </p:spPr>
        <p:txBody>
          <a:bodyPr anchor="ctr">
            <a:noAutofit/>
          </a:bodyPr>
          <a:lstStyle>
            <a:lvl1pPr marL="0" indent="0">
              <a:lnSpc>
                <a:spcPct val="100000"/>
              </a:lnSpc>
              <a:spcBef>
                <a:spcPts val="0"/>
              </a:spcBef>
              <a:buFontTx/>
              <a:buNone/>
              <a:defRPr sz="28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4</a:t>
            </a:r>
          </a:p>
        </p:txBody>
      </p:sp>
      <p:grpSp>
        <p:nvGrpSpPr>
          <p:cNvPr id="56" name="Group 55">
            <a:extLst>
              <a:ext uri="{FF2B5EF4-FFF2-40B4-BE49-F238E27FC236}">
                <a16:creationId xmlns:a16="http://schemas.microsoft.com/office/drawing/2014/main" id="{6B1DEBBC-88DB-488A-A092-BF1D784D9ABD}"/>
              </a:ext>
            </a:extLst>
          </p:cNvPr>
          <p:cNvGrpSpPr/>
          <p:nvPr/>
        </p:nvGrpSpPr>
        <p:grpSpPr>
          <a:xfrm>
            <a:off x="6377766" y="3276637"/>
            <a:ext cx="5045582" cy="1203724"/>
            <a:chOff x="746512" y="3519205"/>
            <a:chExt cx="5045582" cy="1203724"/>
          </a:xfrm>
        </p:grpSpPr>
        <p:sp>
          <p:nvSpPr>
            <p:cNvPr id="57" name="Rounded Rectangle 1">
              <a:extLst>
                <a:ext uri="{FF2B5EF4-FFF2-40B4-BE49-F238E27FC236}">
                  <a16:creationId xmlns:a16="http://schemas.microsoft.com/office/drawing/2014/main" id="{D35DEEAA-2EFC-48DE-95FF-3C6ACBA8B69B}"/>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58" name="Freeform: Shape 57">
              <a:extLst>
                <a:ext uri="{FF2B5EF4-FFF2-40B4-BE49-F238E27FC236}">
                  <a16:creationId xmlns:a16="http://schemas.microsoft.com/office/drawing/2014/main" id="{DD4C1CC5-8C16-41B8-B178-D0568AD6B638}"/>
                </a:ext>
              </a:extLst>
            </p:cNvPr>
            <p:cNvSpPr/>
            <p:nvPr/>
          </p:nvSpPr>
          <p:spPr>
            <a:xfrm rot="16200000">
              <a:off x="668057" y="3597660"/>
              <a:ext cx="1203724" cy="1046814"/>
            </a:xfrm>
            <a:custGeom>
              <a:avLst/>
              <a:gdLst>
                <a:gd name="connsiteX0" fmla="*/ 921902 w 1203724"/>
                <a:gd name="connsiteY0" fmla="*/ 523407 h 1046814"/>
                <a:gd name="connsiteX1" fmla="*/ 601862 w 1203724"/>
                <a:gd name="connsiteY1" fmla="*/ 203367 h 1046814"/>
                <a:gd name="connsiteX2" fmla="*/ 281822 w 1203724"/>
                <a:gd name="connsiteY2" fmla="*/ 523407 h 1046814"/>
                <a:gd name="connsiteX3" fmla="*/ 601862 w 1203724"/>
                <a:gd name="connsiteY3" fmla="*/ 843447 h 1046814"/>
                <a:gd name="connsiteX4" fmla="*/ 921902 w 1203724"/>
                <a:gd name="connsiteY4" fmla="*/ 523407 h 1046814"/>
                <a:gd name="connsiteX5" fmla="*/ 1203724 w 1203724"/>
                <a:gd name="connsiteY5" fmla="*/ 174472 h 1046814"/>
                <a:gd name="connsiteX6" fmla="*/ 1203724 w 1203724"/>
                <a:gd name="connsiteY6" fmla="*/ 1046814 h 1046814"/>
                <a:gd name="connsiteX7" fmla="*/ 0 w 1203724"/>
                <a:gd name="connsiteY7" fmla="*/ 1046814 h 1046814"/>
                <a:gd name="connsiteX8" fmla="*/ 0 w 1203724"/>
                <a:gd name="connsiteY8" fmla="*/ 174472 h 1046814"/>
                <a:gd name="connsiteX9" fmla="*/ 174472 w 1203724"/>
                <a:gd name="connsiteY9" fmla="*/ 0 h 1046814"/>
                <a:gd name="connsiteX10" fmla="*/ 1029252 w 1203724"/>
                <a:gd name="connsiteY10" fmla="*/ 0 h 1046814"/>
                <a:gd name="connsiteX11" fmla="*/ 1203724 w 1203724"/>
                <a:gd name="connsiteY11" fmla="*/ 174472 h 10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3724" h="1046814">
                  <a:moveTo>
                    <a:pt x="921902" y="523407"/>
                  </a:moveTo>
                  <a:cubicBezTo>
                    <a:pt x="921902" y="346654"/>
                    <a:pt x="778615" y="203367"/>
                    <a:pt x="601862" y="203367"/>
                  </a:cubicBezTo>
                  <a:cubicBezTo>
                    <a:pt x="425109" y="203367"/>
                    <a:pt x="281822" y="346654"/>
                    <a:pt x="281822" y="523407"/>
                  </a:cubicBezTo>
                  <a:cubicBezTo>
                    <a:pt x="281822" y="700160"/>
                    <a:pt x="425109" y="843447"/>
                    <a:pt x="601862" y="843447"/>
                  </a:cubicBezTo>
                  <a:cubicBezTo>
                    <a:pt x="778615" y="843447"/>
                    <a:pt x="921902" y="700160"/>
                    <a:pt x="921902" y="523407"/>
                  </a:cubicBezTo>
                  <a:close/>
                  <a:moveTo>
                    <a:pt x="1203724" y="174472"/>
                  </a:moveTo>
                  <a:lnTo>
                    <a:pt x="1203724" y="1046814"/>
                  </a:lnTo>
                  <a:lnTo>
                    <a:pt x="0" y="1046814"/>
                  </a:lnTo>
                  <a:lnTo>
                    <a:pt x="0" y="174472"/>
                  </a:lnTo>
                  <a:cubicBezTo>
                    <a:pt x="0" y="78114"/>
                    <a:pt x="78114" y="0"/>
                    <a:pt x="174472" y="0"/>
                  </a:cubicBezTo>
                  <a:lnTo>
                    <a:pt x="1029252" y="0"/>
                  </a:lnTo>
                  <a:cubicBezTo>
                    <a:pt x="1125610" y="0"/>
                    <a:pt x="1203724" y="78114"/>
                    <a:pt x="1203724" y="17447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0" name="Text Placeholder 17">
            <a:extLst>
              <a:ext uri="{FF2B5EF4-FFF2-40B4-BE49-F238E27FC236}">
                <a16:creationId xmlns:a16="http://schemas.microsoft.com/office/drawing/2014/main" id="{8BD2D5DA-DB52-440A-940B-7FEA233BDF54}"/>
              </a:ext>
            </a:extLst>
          </p:cNvPr>
          <p:cNvSpPr>
            <a:spLocks noGrp="1"/>
          </p:cNvSpPr>
          <p:nvPr>
            <p:ph type="body" sz="quarter" idx="23" hasCustomPrompt="1"/>
          </p:nvPr>
        </p:nvSpPr>
        <p:spPr>
          <a:xfrm>
            <a:off x="6385530" y="3282754"/>
            <a:ext cx="1039533" cy="1189038"/>
          </a:xfrm>
        </p:spPr>
        <p:txBody>
          <a:bodyPr anchor="ctr">
            <a:noAutofit/>
          </a:bodyPr>
          <a:lstStyle>
            <a:lvl1pPr marL="0" indent="0" algn="ctr">
              <a:lnSpc>
                <a:spcPct val="100000"/>
              </a:lnSpc>
              <a:spcBef>
                <a:spcPts val="0"/>
              </a:spcBef>
              <a:buFontTx/>
              <a:buNone/>
              <a:defRPr sz="36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5</a:t>
            </a:r>
          </a:p>
        </p:txBody>
      </p:sp>
      <p:sp>
        <p:nvSpPr>
          <p:cNvPr id="59" name="Text Placeholder 17">
            <a:extLst>
              <a:ext uri="{FF2B5EF4-FFF2-40B4-BE49-F238E27FC236}">
                <a16:creationId xmlns:a16="http://schemas.microsoft.com/office/drawing/2014/main" id="{E4538641-B245-4245-99ED-0158E0B4D0DB}"/>
              </a:ext>
            </a:extLst>
          </p:cNvPr>
          <p:cNvSpPr>
            <a:spLocks noGrp="1"/>
          </p:cNvSpPr>
          <p:nvPr>
            <p:ph type="body" sz="quarter" idx="22" hasCustomPrompt="1"/>
          </p:nvPr>
        </p:nvSpPr>
        <p:spPr>
          <a:xfrm>
            <a:off x="7539486" y="3294489"/>
            <a:ext cx="3863837" cy="1189038"/>
          </a:xfrm>
        </p:spPr>
        <p:txBody>
          <a:bodyPr anchor="ctr">
            <a:noAutofit/>
          </a:bodyPr>
          <a:lstStyle>
            <a:lvl1pPr marL="0" indent="0">
              <a:lnSpc>
                <a:spcPct val="100000"/>
              </a:lnSpc>
              <a:spcBef>
                <a:spcPts val="0"/>
              </a:spcBef>
              <a:buFontTx/>
              <a:buNone/>
              <a:defRPr sz="28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5</a:t>
            </a:r>
          </a:p>
        </p:txBody>
      </p:sp>
      <p:grpSp>
        <p:nvGrpSpPr>
          <p:cNvPr id="68" name="Group 67">
            <a:extLst>
              <a:ext uri="{FF2B5EF4-FFF2-40B4-BE49-F238E27FC236}">
                <a16:creationId xmlns:a16="http://schemas.microsoft.com/office/drawing/2014/main" id="{D31B0BB8-B09D-416B-9E97-785B521A83E5}"/>
              </a:ext>
            </a:extLst>
          </p:cNvPr>
          <p:cNvGrpSpPr/>
          <p:nvPr/>
        </p:nvGrpSpPr>
        <p:grpSpPr>
          <a:xfrm>
            <a:off x="6385495" y="4656818"/>
            <a:ext cx="5045582" cy="1203724"/>
            <a:chOff x="746512" y="3519205"/>
            <a:chExt cx="5045582" cy="1203724"/>
          </a:xfrm>
        </p:grpSpPr>
        <p:sp>
          <p:nvSpPr>
            <p:cNvPr id="69" name="Rounded Rectangle 1">
              <a:extLst>
                <a:ext uri="{FF2B5EF4-FFF2-40B4-BE49-F238E27FC236}">
                  <a16:creationId xmlns:a16="http://schemas.microsoft.com/office/drawing/2014/main" id="{FA8D804F-5ED0-4259-8A1E-3F697E8FED8A}"/>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70" name="Freeform: Shape 69">
              <a:extLst>
                <a:ext uri="{FF2B5EF4-FFF2-40B4-BE49-F238E27FC236}">
                  <a16:creationId xmlns:a16="http://schemas.microsoft.com/office/drawing/2014/main" id="{B82BBB45-EE4D-4B06-A345-9D2D246571AA}"/>
                </a:ext>
              </a:extLst>
            </p:cNvPr>
            <p:cNvSpPr/>
            <p:nvPr/>
          </p:nvSpPr>
          <p:spPr>
            <a:xfrm rot="16200000">
              <a:off x="668057" y="3597660"/>
              <a:ext cx="1203724" cy="1046814"/>
            </a:xfrm>
            <a:custGeom>
              <a:avLst/>
              <a:gdLst>
                <a:gd name="connsiteX0" fmla="*/ 921902 w 1203724"/>
                <a:gd name="connsiteY0" fmla="*/ 523407 h 1046814"/>
                <a:gd name="connsiteX1" fmla="*/ 601862 w 1203724"/>
                <a:gd name="connsiteY1" fmla="*/ 203367 h 1046814"/>
                <a:gd name="connsiteX2" fmla="*/ 281822 w 1203724"/>
                <a:gd name="connsiteY2" fmla="*/ 523407 h 1046814"/>
                <a:gd name="connsiteX3" fmla="*/ 601862 w 1203724"/>
                <a:gd name="connsiteY3" fmla="*/ 843447 h 1046814"/>
                <a:gd name="connsiteX4" fmla="*/ 921902 w 1203724"/>
                <a:gd name="connsiteY4" fmla="*/ 523407 h 1046814"/>
                <a:gd name="connsiteX5" fmla="*/ 1203724 w 1203724"/>
                <a:gd name="connsiteY5" fmla="*/ 174472 h 1046814"/>
                <a:gd name="connsiteX6" fmla="*/ 1203724 w 1203724"/>
                <a:gd name="connsiteY6" fmla="*/ 1046814 h 1046814"/>
                <a:gd name="connsiteX7" fmla="*/ 0 w 1203724"/>
                <a:gd name="connsiteY7" fmla="*/ 1046814 h 1046814"/>
                <a:gd name="connsiteX8" fmla="*/ 0 w 1203724"/>
                <a:gd name="connsiteY8" fmla="*/ 174472 h 1046814"/>
                <a:gd name="connsiteX9" fmla="*/ 174472 w 1203724"/>
                <a:gd name="connsiteY9" fmla="*/ 0 h 1046814"/>
                <a:gd name="connsiteX10" fmla="*/ 1029252 w 1203724"/>
                <a:gd name="connsiteY10" fmla="*/ 0 h 1046814"/>
                <a:gd name="connsiteX11" fmla="*/ 1203724 w 1203724"/>
                <a:gd name="connsiteY11" fmla="*/ 174472 h 10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3724" h="1046814">
                  <a:moveTo>
                    <a:pt x="921902" y="523407"/>
                  </a:moveTo>
                  <a:cubicBezTo>
                    <a:pt x="921902" y="346654"/>
                    <a:pt x="778615" y="203367"/>
                    <a:pt x="601862" y="203367"/>
                  </a:cubicBezTo>
                  <a:cubicBezTo>
                    <a:pt x="425109" y="203367"/>
                    <a:pt x="281822" y="346654"/>
                    <a:pt x="281822" y="523407"/>
                  </a:cubicBezTo>
                  <a:cubicBezTo>
                    <a:pt x="281822" y="700160"/>
                    <a:pt x="425109" y="843447"/>
                    <a:pt x="601862" y="843447"/>
                  </a:cubicBezTo>
                  <a:cubicBezTo>
                    <a:pt x="778615" y="843447"/>
                    <a:pt x="921902" y="700160"/>
                    <a:pt x="921902" y="523407"/>
                  </a:cubicBezTo>
                  <a:close/>
                  <a:moveTo>
                    <a:pt x="1203724" y="174472"/>
                  </a:moveTo>
                  <a:lnTo>
                    <a:pt x="1203724" y="1046814"/>
                  </a:lnTo>
                  <a:lnTo>
                    <a:pt x="0" y="1046814"/>
                  </a:lnTo>
                  <a:lnTo>
                    <a:pt x="0" y="174472"/>
                  </a:lnTo>
                  <a:cubicBezTo>
                    <a:pt x="0" y="78114"/>
                    <a:pt x="78114" y="0"/>
                    <a:pt x="174472" y="0"/>
                  </a:cubicBezTo>
                  <a:lnTo>
                    <a:pt x="1029252" y="0"/>
                  </a:lnTo>
                  <a:cubicBezTo>
                    <a:pt x="1125610" y="0"/>
                    <a:pt x="1203724" y="78114"/>
                    <a:pt x="1203724" y="17447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7" name="Text Placeholder 17">
            <a:extLst>
              <a:ext uri="{FF2B5EF4-FFF2-40B4-BE49-F238E27FC236}">
                <a16:creationId xmlns:a16="http://schemas.microsoft.com/office/drawing/2014/main" id="{C2AD4378-15B4-4467-8101-505F269B2CC9}"/>
              </a:ext>
            </a:extLst>
          </p:cNvPr>
          <p:cNvSpPr>
            <a:spLocks noGrp="1"/>
          </p:cNvSpPr>
          <p:nvPr>
            <p:ph type="body" sz="quarter" idx="27" hasCustomPrompt="1"/>
          </p:nvPr>
        </p:nvSpPr>
        <p:spPr>
          <a:xfrm>
            <a:off x="6386360" y="4665329"/>
            <a:ext cx="1039533" cy="1189038"/>
          </a:xfrm>
        </p:spPr>
        <p:txBody>
          <a:bodyPr anchor="ctr">
            <a:noAutofit/>
          </a:bodyPr>
          <a:lstStyle>
            <a:lvl1pPr marL="0" indent="0" algn="ctr">
              <a:lnSpc>
                <a:spcPct val="100000"/>
              </a:lnSpc>
              <a:spcBef>
                <a:spcPts val="0"/>
              </a:spcBef>
              <a:buFontTx/>
              <a:buNone/>
              <a:defRPr sz="36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6</a:t>
            </a:r>
          </a:p>
        </p:txBody>
      </p:sp>
      <p:sp>
        <p:nvSpPr>
          <p:cNvPr id="66" name="Text Placeholder 17">
            <a:extLst>
              <a:ext uri="{FF2B5EF4-FFF2-40B4-BE49-F238E27FC236}">
                <a16:creationId xmlns:a16="http://schemas.microsoft.com/office/drawing/2014/main" id="{F1A9D390-D852-46D1-B38E-179E438F987B}"/>
              </a:ext>
            </a:extLst>
          </p:cNvPr>
          <p:cNvSpPr>
            <a:spLocks noGrp="1"/>
          </p:cNvSpPr>
          <p:nvPr>
            <p:ph type="body" sz="quarter" idx="26" hasCustomPrompt="1"/>
          </p:nvPr>
        </p:nvSpPr>
        <p:spPr>
          <a:xfrm>
            <a:off x="7539486" y="4671403"/>
            <a:ext cx="3883862" cy="1189038"/>
          </a:xfrm>
        </p:spPr>
        <p:txBody>
          <a:bodyPr anchor="ctr">
            <a:noAutofit/>
          </a:bodyPr>
          <a:lstStyle>
            <a:lvl1pPr marL="0" indent="0">
              <a:lnSpc>
                <a:spcPct val="100000"/>
              </a:lnSpc>
              <a:spcBef>
                <a:spcPts val="0"/>
              </a:spcBef>
              <a:buFontTx/>
              <a:buNone/>
              <a:defRPr sz="28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6</a:t>
            </a:r>
          </a:p>
        </p:txBody>
      </p:sp>
    </p:spTree>
    <p:custDataLst>
      <p:tags r:id="rId1"/>
    </p:custDataLst>
    <p:extLst>
      <p:ext uri="{BB962C8B-B14F-4D97-AF65-F5344CB8AC3E}">
        <p14:creationId xmlns:p14="http://schemas.microsoft.com/office/powerpoint/2010/main" val="431094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ADA no log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A75770-69F7-CA51-7260-7DD5A6A4AC82}"/>
              </a:ext>
            </a:extLst>
          </p:cNvPr>
          <p:cNvSpPr>
            <a:spLocks noGrp="1"/>
          </p:cNvSpPr>
          <p:nvPr>
            <p:ph type="title" hasCustomPrompt="1"/>
          </p:nvPr>
        </p:nvSpPr>
        <p:spPr>
          <a:xfrm>
            <a:off x="639662" y="365129"/>
            <a:ext cx="11015661" cy="1280160"/>
          </a:xfrm>
        </p:spPr>
        <p:txBody>
          <a:bodyPr/>
          <a:lstStyle>
            <a:lvl1pPr>
              <a:defRPr/>
            </a:lvl1pPr>
          </a:lstStyle>
          <a:p>
            <a:r>
              <a:rPr lang="en-US"/>
              <a:t>title</a:t>
            </a:r>
          </a:p>
        </p:txBody>
      </p:sp>
    </p:spTree>
    <p:custDataLst>
      <p:tags r:id="rId1"/>
    </p:custDataLst>
    <p:extLst>
      <p:ext uri="{BB962C8B-B14F-4D97-AF65-F5344CB8AC3E}">
        <p14:creationId xmlns:p14="http://schemas.microsoft.com/office/powerpoint/2010/main" val="2460655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DA 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64722B-76A8-08F1-D1BD-DF8707597BC7}"/>
              </a:ext>
            </a:extLst>
          </p:cNvPr>
          <p:cNvSpPr>
            <a:spLocks noGrp="1"/>
          </p:cNvSpPr>
          <p:nvPr>
            <p:ph type="title" hasCustomPrompt="1"/>
          </p:nvPr>
        </p:nvSpPr>
        <p:spPr>
          <a:xfrm>
            <a:off x="639662" y="365129"/>
            <a:ext cx="11015661" cy="1280160"/>
          </a:xfrm>
        </p:spPr>
        <p:txBody>
          <a:bodyPr/>
          <a:lstStyle>
            <a:lvl1pPr>
              <a:defRPr/>
            </a:lvl1pPr>
          </a:lstStyle>
          <a:p>
            <a:r>
              <a:rPr lang="en-US"/>
              <a:t>title</a:t>
            </a:r>
          </a:p>
        </p:txBody>
      </p:sp>
      <p:pic>
        <p:nvPicPr>
          <p:cNvPr id="2" name="Picture 1">
            <a:extLst>
              <a:ext uri="{FF2B5EF4-FFF2-40B4-BE49-F238E27FC236}">
                <a16:creationId xmlns:a16="http://schemas.microsoft.com/office/drawing/2014/main" id="{244E77FA-9FC4-7597-45D7-661FC0EF1D9A}"/>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0140696" y="5907024"/>
            <a:ext cx="1548147" cy="589475"/>
          </a:xfrm>
          <a:prstGeom prst="rect">
            <a:avLst/>
          </a:prstGeom>
        </p:spPr>
      </p:pic>
    </p:spTree>
    <p:custDataLst>
      <p:tags r:id="rId1"/>
    </p:custDataLst>
    <p:extLst>
      <p:ext uri="{BB962C8B-B14F-4D97-AF65-F5344CB8AC3E}">
        <p14:creationId xmlns:p14="http://schemas.microsoft.com/office/powerpoint/2010/main" val="1024260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DA Plus/Delta">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7084F6-CC4F-4527-BFE0-A9AE36DF55CB}"/>
              </a:ext>
              <a:ext uri="{C183D7F6-B498-43B3-948B-1728B52AA6E4}">
                <adec:decorative xmlns:adec="http://schemas.microsoft.com/office/drawing/2017/decorative" val="1"/>
              </a:ext>
            </a:extLst>
          </p:cNvPr>
          <p:cNvSpPr txBox="1"/>
          <p:nvPr/>
        </p:nvSpPr>
        <p:spPr>
          <a:xfrm>
            <a:off x="7079767" y="1520339"/>
            <a:ext cx="1821112" cy="2574679"/>
          </a:xfrm>
          <a:prstGeom prst="rect">
            <a:avLst/>
          </a:prstGeom>
          <a:noFill/>
        </p:spPr>
        <p:txBody>
          <a:bodyPr wrap="square" rtlCol="0">
            <a:spAutoFit/>
          </a:bodyPr>
          <a:lstStyle/>
          <a:p>
            <a:r>
              <a:rPr lang="en-US" sz="16131">
                <a:solidFill>
                  <a:schemeClr val="accent3"/>
                </a:solidFill>
                <a:sym typeface="Wingdings 3" panose="05040102010807070707" pitchFamily="18" charset="2"/>
              </a:rPr>
              <a:t></a:t>
            </a:r>
            <a:endParaRPr lang="en-US" sz="16131">
              <a:solidFill>
                <a:schemeClr val="accent3"/>
              </a:solidFill>
            </a:endParaRPr>
          </a:p>
        </p:txBody>
      </p:sp>
      <p:sp>
        <p:nvSpPr>
          <p:cNvPr id="5" name="TextBox 4">
            <a:extLst>
              <a:ext uri="{FF2B5EF4-FFF2-40B4-BE49-F238E27FC236}">
                <a16:creationId xmlns:a16="http://schemas.microsoft.com/office/drawing/2014/main" id="{848D523F-2B10-45E6-BD86-4B58A834677C}"/>
              </a:ext>
              <a:ext uri="{C183D7F6-B498-43B3-948B-1728B52AA6E4}">
                <adec:decorative xmlns:adec="http://schemas.microsoft.com/office/drawing/2017/decorative" val="1"/>
              </a:ext>
            </a:extLst>
          </p:cNvPr>
          <p:cNvSpPr txBox="1"/>
          <p:nvPr/>
        </p:nvSpPr>
        <p:spPr>
          <a:xfrm>
            <a:off x="2499533" y="809268"/>
            <a:ext cx="2951300" cy="3672416"/>
          </a:xfrm>
          <a:prstGeom prst="rect">
            <a:avLst/>
          </a:prstGeom>
          <a:noFill/>
        </p:spPr>
        <p:txBody>
          <a:bodyPr wrap="square" rtlCol="0">
            <a:spAutoFit/>
          </a:bodyPr>
          <a:lstStyle/>
          <a:p>
            <a:r>
              <a:rPr lang="en-US" sz="23264">
                <a:solidFill>
                  <a:schemeClr val="accent6"/>
                </a:solidFill>
                <a:latin typeface="Segoe UI" panose="020B0502040204020203" pitchFamily="34" charset="0"/>
                <a:cs typeface="Segoe UI" panose="020B0502040204020203" pitchFamily="34" charset="0"/>
                <a:sym typeface="Wingdings 3" panose="05040102010807070707" pitchFamily="18" charset="2"/>
              </a:rPr>
              <a:t>+</a:t>
            </a:r>
            <a:endParaRPr lang="en-US" sz="23264">
              <a:solidFill>
                <a:schemeClr val="accent6"/>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F122FFC6-CE10-4DEE-AEAD-F65563C84894}"/>
              </a:ext>
            </a:extLst>
          </p:cNvPr>
          <p:cNvSpPr txBox="1"/>
          <p:nvPr/>
        </p:nvSpPr>
        <p:spPr>
          <a:xfrm>
            <a:off x="1552372" y="3947214"/>
            <a:ext cx="3971672" cy="1323439"/>
          </a:xfrm>
          <a:prstGeom prst="rect">
            <a:avLst/>
          </a:prstGeom>
          <a:noFill/>
        </p:spPr>
        <p:txBody>
          <a:bodyPr wrap="square" rtlCol="0">
            <a:spAutoFit/>
          </a:bodyPr>
          <a:lstStyle/>
          <a:p>
            <a:pPr algn="ctr"/>
            <a:r>
              <a:rPr lang="en-US" sz="4000">
                <a:latin typeface="Segoe UI" panose="020B0502040204020203" pitchFamily="34" charset="0"/>
                <a:cs typeface="Segoe UI" panose="020B0502040204020203" pitchFamily="34" charset="0"/>
              </a:rPr>
              <a:t>What was most helpful?</a:t>
            </a:r>
          </a:p>
        </p:txBody>
      </p:sp>
      <p:sp>
        <p:nvSpPr>
          <p:cNvPr id="7" name="TextBox 6">
            <a:extLst>
              <a:ext uri="{FF2B5EF4-FFF2-40B4-BE49-F238E27FC236}">
                <a16:creationId xmlns:a16="http://schemas.microsoft.com/office/drawing/2014/main" id="{F7F4FFC4-513D-403C-8A4F-B3C4B13EFB0B}"/>
              </a:ext>
            </a:extLst>
          </p:cNvPr>
          <p:cNvSpPr txBox="1"/>
          <p:nvPr/>
        </p:nvSpPr>
        <p:spPr>
          <a:xfrm>
            <a:off x="6227512" y="3942360"/>
            <a:ext cx="3971672" cy="1938992"/>
          </a:xfrm>
          <a:prstGeom prst="rect">
            <a:avLst/>
          </a:prstGeom>
          <a:noFill/>
        </p:spPr>
        <p:txBody>
          <a:bodyPr wrap="square" rtlCol="0">
            <a:spAutoFit/>
          </a:bodyPr>
          <a:lstStyle/>
          <a:p>
            <a:pPr algn="ctr"/>
            <a:r>
              <a:rPr lang="en-US" sz="4000">
                <a:latin typeface="Segoe UI" panose="020B0502040204020203" pitchFamily="34" charset="0"/>
                <a:cs typeface="Segoe UI" panose="020B0502040204020203" pitchFamily="34" charset="0"/>
              </a:rPr>
              <a:t>What could be upgraded for next time?</a:t>
            </a:r>
          </a:p>
        </p:txBody>
      </p:sp>
    </p:spTree>
    <p:custDataLst>
      <p:tags r:id="rId1"/>
    </p:custDataLst>
    <p:extLst>
      <p:ext uri="{BB962C8B-B14F-4D97-AF65-F5344CB8AC3E}">
        <p14:creationId xmlns:p14="http://schemas.microsoft.com/office/powerpoint/2010/main" val="3889992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DA  Thank You">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9990E00E-C783-D2C2-324D-0DF62073EE91}"/>
              </a:ext>
            </a:extLst>
          </p:cNvPr>
          <p:cNvSpPr>
            <a:spLocks noGrp="1"/>
          </p:cNvSpPr>
          <p:nvPr>
            <p:ph type="body" sz="quarter" idx="11" hasCustomPrompt="1"/>
          </p:nvPr>
        </p:nvSpPr>
        <p:spPr>
          <a:xfrm>
            <a:off x="648626" y="2333324"/>
            <a:ext cx="4418673" cy="2437585"/>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marL="0" marR="0" lvl="4" indent="0" algn="l" defTabSz="457200" rtl="0" eaLnBrk="1" fontAlgn="auto" latinLnBrk="0" hangingPunct="1">
              <a:lnSpc>
                <a:spcPct val="100000"/>
              </a:lnSpc>
              <a:spcBef>
                <a:spcPts val="0"/>
              </a:spcBef>
              <a:spcAft>
                <a:spcPts val="1000"/>
              </a:spcAft>
              <a:buClrTx/>
              <a:buSzTx/>
              <a:buFontTx/>
              <a:buNone/>
              <a:tabLst/>
              <a:defRPr/>
            </a:pPr>
            <a:r>
              <a:rPr lang="en-US"/>
              <a:t>Click to type </a:t>
            </a:r>
            <a:r>
              <a:rPr lang="en-US" sz="2800">
                <a:latin typeface="Segoe UI" panose="020B0502040204020203" pitchFamily="34" charset="0"/>
                <a:cs typeface="Segoe UI" panose="020B0502040204020203" pitchFamily="34" charset="0"/>
              </a:rPr>
              <a:t>EvidentChange.org </a:t>
            </a:r>
            <a:br>
              <a:rPr lang="en-US" sz="2800">
                <a:latin typeface="Segoe UI" panose="020B0502040204020203" pitchFamily="34" charset="0"/>
                <a:cs typeface="Segoe UI" panose="020B0502040204020203" pitchFamily="34" charset="0"/>
              </a:rPr>
            </a:br>
            <a:r>
              <a:rPr lang="en-US" sz="2800">
                <a:latin typeface="Segoe UI" panose="020B0502040204020203" pitchFamily="34" charset="0"/>
                <a:cs typeface="Segoe UI" panose="020B0502040204020203" pitchFamily="34" charset="0"/>
              </a:rPr>
              <a:t>(800) 306-6223 Info@EvidentChange.org</a:t>
            </a:r>
          </a:p>
        </p:txBody>
      </p:sp>
      <p:sp>
        <p:nvSpPr>
          <p:cNvPr id="17" name="Picture Placeholder 3">
            <a:extLst>
              <a:ext uri="{FF2B5EF4-FFF2-40B4-BE49-F238E27FC236}">
                <a16:creationId xmlns:a16="http://schemas.microsoft.com/office/drawing/2014/main" id="{14854F13-844D-4C2D-BB09-40674ABA7646}"/>
              </a:ext>
              <a:ext uri="{C183D7F6-B498-43B3-948B-1728B52AA6E4}">
                <adec:decorative xmlns:adec="http://schemas.microsoft.com/office/drawing/2017/decorative" val="1"/>
              </a:ext>
            </a:extLst>
          </p:cNvPr>
          <p:cNvSpPr>
            <a:spLocks noGrp="1"/>
          </p:cNvSpPr>
          <p:nvPr>
            <p:ph type="pic" sz="quarter" idx="10"/>
          </p:nvPr>
        </p:nvSpPr>
        <p:spPr>
          <a:xfrm>
            <a:off x="6628573" y="535667"/>
            <a:ext cx="4917882"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21208" y="5907024"/>
            <a:ext cx="1548147" cy="589475"/>
          </a:xfrm>
          <a:prstGeom prst="rect">
            <a:avLst/>
          </a:prstGeom>
        </p:spPr>
      </p:pic>
      <p:pic>
        <p:nvPicPr>
          <p:cNvPr id="3" name="Picture 2">
            <a:extLst>
              <a:ext uri="{FF2B5EF4-FFF2-40B4-BE49-F238E27FC236}">
                <a16:creationId xmlns:a16="http://schemas.microsoft.com/office/drawing/2014/main" id="{14399CAA-788E-A77D-5A63-41C7CFF620E9}"/>
              </a:ext>
            </a:extLst>
          </p:cNvPr>
          <p:cNvPicPr>
            <a:picLocks noChangeAspect="1"/>
          </p:cNvPicPr>
          <p:nvPr/>
        </p:nvPicPr>
        <p:blipFill>
          <a:blip r:embed="rId4"/>
          <a:stretch>
            <a:fillRect/>
          </a:stretch>
        </p:blipFill>
        <p:spPr>
          <a:xfrm>
            <a:off x="6607125" y="533002"/>
            <a:ext cx="4919898" cy="5785605"/>
          </a:xfrm>
          <a:prstGeom prst="rect">
            <a:avLst/>
          </a:prstGeom>
        </p:spPr>
      </p:pic>
      <p:sp>
        <p:nvSpPr>
          <p:cNvPr id="12" name="Title 1">
            <a:extLst>
              <a:ext uri="{FF2B5EF4-FFF2-40B4-BE49-F238E27FC236}">
                <a16:creationId xmlns:a16="http://schemas.microsoft.com/office/drawing/2014/main" id="{8796C425-8209-D022-9B49-AA0770BC920C}"/>
              </a:ext>
            </a:extLst>
          </p:cNvPr>
          <p:cNvSpPr>
            <a:spLocks noGrp="1"/>
          </p:cNvSpPr>
          <p:nvPr>
            <p:ph type="title" hasCustomPrompt="1"/>
          </p:nvPr>
        </p:nvSpPr>
        <p:spPr>
          <a:xfrm>
            <a:off x="645544" y="412790"/>
            <a:ext cx="4421755" cy="1776846"/>
          </a:xfrm>
        </p:spPr>
        <p:txBody>
          <a:bodyPr anchor="t"/>
          <a:lstStyle>
            <a:lvl1pPr>
              <a:defRPr/>
            </a:lvl1pPr>
          </a:lstStyle>
          <a:p>
            <a:pPr lvl="0"/>
            <a:r>
              <a:rPr lang="en-US" sz="4400" b="1">
                <a:solidFill>
                  <a:schemeClr val="tx2"/>
                </a:solidFill>
                <a:latin typeface="Segoe UI" panose="020B0502040204020203" pitchFamily="34" charset="0"/>
                <a:cs typeface="Segoe UI" panose="020B0502040204020203" pitchFamily="34" charset="0"/>
              </a:rPr>
              <a:t>Click to type THANK YOU</a:t>
            </a:r>
            <a:br>
              <a:rPr lang="en-US" sz="4400" b="1">
                <a:solidFill>
                  <a:schemeClr val="tx2"/>
                </a:solidFill>
                <a:latin typeface="Segoe UI" panose="020B0502040204020203" pitchFamily="34" charset="0"/>
                <a:cs typeface="Segoe UI" panose="020B0502040204020203" pitchFamily="34" charset="0"/>
              </a:rPr>
            </a:br>
            <a:r>
              <a:rPr lang="en-US" sz="4400" b="1">
                <a:solidFill>
                  <a:schemeClr val="tx2"/>
                </a:solidFill>
                <a:latin typeface="Segoe UI" panose="020B0502040204020203" pitchFamily="34" charset="0"/>
                <a:cs typeface="Segoe UI" panose="020B0502040204020203" pitchFamily="34" charset="0"/>
              </a:rPr>
              <a:t>&amp; QUESTIONS</a:t>
            </a:r>
          </a:p>
        </p:txBody>
      </p:sp>
    </p:spTree>
    <p:custDataLst>
      <p:tags r:id="rId1"/>
    </p:custDataLst>
    <p:extLst>
      <p:ext uri="{BB962C8B-B14F-4D97-AF65-F5344CB8AC3E}">
        <p14:creationId xmlns:p14="http://schemas.microsoft.com/office/powerpoint/2010/main" val="3897975436"/>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ADA 3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a:t>Click to Edit Master Title Style</a:t>
            </a:r>
          </a:p>
        </p:txBody>
      </p:sp>
      <p:sp>
        <p:nvSpPr>
          <p:cNvPr id="3" name="Text Placeholder 11">
            <a:extLst>
              <a:ext uri="{FF2B5EF4-FFF2-40B4-BE49-F238E27FC236}">
                <a16:creationId xmlns:a16="http://schemas.microsoft.com/office/drawing/2014/main" id="{32E752B1-301D-4273-A823-32E6D0958AE8}"/>
              </a:ext>
            </a:extLst>
          </p:cNvPr>
          <p:cNvSpPr>
            <a:spLocks noGrp="1"/>
          </p:cNvSpPr>
          <p:nvPr>
            <p:ph type="body" sz="quarter" idx="11"/>
          </p:nvPr>
        </p:nvSpPr>
        <p:spPr>
          <a:xfrm>
            <a:off x="8337479" y="3182061"/>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4" name="Text Placeholder 11">
            <a:extLst>
              <a:ext uri="{FF2B5EF4-FFF2-40B4-BE49-F238E27FC236}">
                <a16:creationId xmlns:a16="http://schemas.microsoft.com/office/drawing/2014/main" id="{5D898DD7-3754-4561-99FF-DC9125C5B76B}"/>
              </a:ext>
            </a:extLst>
          </p:cNvPr>
          <p:cNvSpPr>
            <a:spLocks noGrp="1"/>
          </p:cNvSpPr>
          <p:nvPr>
            <p:ph type="body" sz="quarter" idx="12"/>
          </p:nvPr>
        </p:nvSpPr>
        <p:spPr>
          <a:xfrm>
            <a:off x="4488571" y="3182060"/>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5" name="Text Placeholder 11">
            <a:extLst>
              <a:ext uri="{FF2B5EF4-FFF2-40B4-BE49-F238E27FC236}">
                <a16:creationId xmlns:a16="http://schemas.microsoft.com/office/drawing/2014/main" id="{2AC04268-A805-4B98-8F12-9530D62D216B}"/>
              </a:ext>
            </a:extLst>
          </p:cNvPr>
          <p:cNvSpPr>
            <a:spLocks noGrp="1"/>
          </p:cNvSpPr>
          <p:nvPr>
            <p:ph type="body" sz="quarter" idx="13"/>
          </p:nvPr>
        </p:nvSpPr>
        <p:spPr>
          <a:xfrm>
            <a:off x="639662" y="3182060"/>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pic>
        <p:nvPicPr>
          <p:cNvPr id="6" name="Picture 5">
            <a:extLst>
              <a:ext uri="{FF2B5EF4-FFF2-40B4-BE49-F238E27FC236}">
                <a16:creationId xmlns:a16="http://schemas.microsoft.com/office/drawing/2014/main" id="{328043A0-48EB-4424-BD92-E2EDBA313235}"/>
              </a:ext>
            </a:extLst>
          </p:cNvPr>
          <p:cNvPicPr>
            <a:picLocks noChangeAspect="1"/>
          </p:cNvPicPr>
          <p:nvPr/>
        </p:nvPicPr>
        <p:blipFill>
          <a:blip r:embed="rId3"/>
          <a:srcRect/>
          <a:stretch/>
        </p:blipFill>
        <p:spPr>
          <a:xfrm>
            <a:off x="10140696" y="5907024"/>
            <a:ext cx="1548147" cy="589475"/>
          </a:xfrm>
          <a:prstGeom prst="rect">
            <a:avLst/>
          </a:prstGeom>
        </p:spPr>
      </p:pic>
    </p:spTree>
    <p:custDataLst>
      <p:tags r:id="rId1"/>
    </p:custDataLst>
    <p:extLst>
      <p:ext uri="{BB962C8B-B14F-4D97-AF65-F5344CB8AC3E}">
        <p14:creationId xmlns:p14="http://schemas.microsoft.com/office/powerpoint/2010/main" val="4253346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292-D3CB-46C2-9A81-1D670F432C07}"/>
              </a:ext>
            </a:extLst>
          </p:cNvPr>
          <p:cNvSpPr>
            <a:spLocks noGrp="1"/>
          </p:cNvSpPr>
          <p:nvPr>
            <p:ph type="title" hasCustomPrompt="1"/>
          </p:nvPr>
        </p:nvSpPr>
        <p:spPr/>
        <p:txBody>
          <a:bodyPr/>
          <a:lstStyle>
            <a:lvl1pPr>
              <a:defRPr cap="all" baseline="0"/>
            </a:lvl1pPr>
          </a:lstStyle>
          <a:p>
            <a:r>
              <a:rPr lang="en-US"/>
              <a:t>CLICK TO EDIT MASTER TITLE STYLE</a:t>
            </a:r>
          </a:p>
        </p:txBody>
      </p:sp>
      <p:pic>
        <p:nvPicPr>
          <p:cNvPr id="4" name="Picture 3">
            <a:extLst>
              <a:ext uri="{FF2B5EF4-FFF2-40B4-BE49-F238E27FC236}">
                <a16:creationId xmlns:a16="http://schemas.microsoft.com/office/drawing/2014/main" id="{C1422FAB-96FD-4634-A01E-A21638648B85}"/>
              </a:ext>
            </a:extLst>
          </p:cNvPr>
          <p:cNvPicPr>
            <a:picLocks noChangeAspect="1"/>
          </p:cNvPicPr>
          <p:nvPr/>
        </p:nvPicPr>
        <p:blipFill>
          <a:blip r:embed="rId3"/>
          <a:srcRect/>
          <a:stretch/>
        </p:blipFill>
        <p:spPr>
          <a:xfrm>
            <a:off x="521208" y="5907024"/>
            <a:ext cx="1548147" cy="589475"/>
          </a:xfrm>
          <a:prstGeom prst="rect">
            <a:avLst/>
          </a:prstGeom>
        </p:spPr>
      </p:pic>
    </p:spTree>
    <p:custDataLst>
      <p:tags r:id="rId1"/>
    </p:custDataLst>
    <p:extLst>
      <p:ext uri="{BB962C8B-B14F-4D97-AF65-F5344CB8AC3E}">
        <p14:creationId xmlns:p14="http://schemas.microsoft.com/office/powerpoint/2010/main" val="2266894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a:t>Click to Edit Master Title Style</a:t>
            </a:r>
          </a:p>
        </p:txBody>
      </p:sp>
    </p:spTree>
    <p:custDataLst>
      <p:tags r:id="rId1"/>
    </p:custDataLst>
    <p:extLst>
      <p:ext uri="{BB962C8B-B14F-4D97-AF65-F5344CB8AC3E}">
        <p14:creationId xmlns:p14="http://schemas.microsoft.com/office/powerpoint/2010/main" val="3229769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631" y="6388053"/>
            <a:ext cx="1695687" cy="33342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252" y="6435685"/>
            <a:ext cx="1047896" cy="285790"/>
          </a:xfrm>
          <a:prstGeom prst="rect">
            <a:avLst/>
          </a:prstGeom>
        </p:spPr>
      </p:pic>
    </p:spTree>
    <p:extLst>
      <p:ext uri="{BB962C8B-B14F-4D97-AF65-F5344CB8AC3E}">
        <p14:creationId xmlns:p14="http://schemas.microsoft.com/office/powerpoint/2010/main" val="4092718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279061"/>
            <a:ext cx="11661290" cy="86124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68941" y="1825625"/>
            <a:ext cx="11084859"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838200" y="1690688"/>
            <a:ext cx="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409252"/>
            <a:ext cx="12192000" cy="0"/>
          </a:xfrm>
          <a:prstGeom prst="line">
            <a:avLst/>
          </a:prstGeom>
          <a:ln w="76200">
            <a:solidFill>
              <a:srgbClr val="0085BA"/>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631" y="6388053"/>
            <a:ext cx="1695687" cy="33342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252" y="6435685"/>
            <a:ext cx="1047896" cy="285790"/>
          </a:xfrm>
          <a:prstGeom prst="rect">
            <a:avLst/>
          </a:prstGeom>
        </p:spPr>
      </p:pic>
    </p:spTree>
    <p:extLst>
      <p:ext uri="{BB962C8B-B14F-4D97-AF65-F5344CB8AC3E}">
        <p14:creationId xmlns:p14="http://schemas.microsoft.com/office/powerpoint/2010/main" val="549200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401312"/>
            <a:ext cx="9144000" cy="1356360"/>
          </a:xfrm>
        </p:spPr>
        <p:txBody>
          <a:bodyPr>
            <a:normAutofit/>
          </a:bodyPr>
          <a:lstStyle>
            <a:lvl1pPr marL="0" indent="0" algn="ctr">
              <a:buNone/>
              <a:defRPr sz="40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631" y="6388053"/>
            <a:ext cx="1695687" cy="33342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252" y="6435685"/>
            <a:ext cx="1047896" cy="285790"/>
          </a:xfrm>
          <a:prstGeom prst="rect">
            <a:avLst/>
          </a:prstGeom>
        </p:spPr>
      </p:pic>
      <p:cxnSp>
        <p:nvCxnSpPr>
          <p:cNvPr id="10" name="Straight Connector 9"/>
          <p:cNvCxnSpPr/>
          <p:nvPr userDrawn="1"/>
        </p:nvCxnSpPr>
        <p:spPr>
          <a:xfrm>
            <a:off x="0" y="6356350"/>
            <a:ext cx="12192000" cy="0"/>
          </a:xfrm>
          <a:prstGeom prst="line">
            <a:avLst/>
          </a:prstGeom>
          <a:ln>
            <a:solidFill>
              <a:srgbClr val="1485C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4023360"/>
            <a:ext cx="12192000" cy="0"/>
          </a:xfrm>
          <a:prstGeom prst="line">
            <a:avLst/>
          </a:prstGeom>
          <a:ln w="76200">
            <a:solidFill>
              <a:srgbClr val="0085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26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DA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88A9-C2A8-6C53-3D7E-E42D5E149016}"/>
              </a:ext>
            </a:extLst>
          </p:cNvPr>
          <p:cNvSpPr>
            <a:spLocks noGrp="1"/>
          </p:cNvSpPr>
          <p:nvPr>
            <p:ph type="title" hasCustomPrompt="1"/>
          </p:nvPr>
        </p:nvSpPr>
        <p:spPr/>
        <p:txBody>
          <a:bodyPr/>
          <a:lstStyle>
            <a:lvl1pPr>
              <a:defRPr/>
            </a:lvl1pPr>
          </a:lstStyle>
          <a:p>
            <a:r>
              <a:rPr lang="en-US"/>
              <a:t>title</a:t>
            </a:r>
          </a:p>
        </p:txBody>
      </p:sp>
      <p:grpSp>
        <p:nvGrpSpPr>
          <p:cNvPr id="48" name="Group 47">
            <a:extLst>
              <a:ext uri="{FF2B5EF4-FFF2-40B4-BE49-F238E27FC236}">
                <a16:creationId xmlns:a16="http://schemas.microsoft.com/office/drawing/2014/main" id="{9EAC5D62-C318-461B-90CD-084E85B49C3C}"/>
              </a:ext>
            </a:extLst>
          </p:cNvPr>
          <p:cNvGrpSpPr/>
          <p:nvPr/>
        </p:nvGrpSpPr>
        <p:grpSpPr>
          <a:xfrm>
            <a:off x="744541" y="1905024"/>
            <a:ext cx="5045582" cy="1203724"/>
            <a:chOff x="746512" y="3519205"/>
            <a:chExt cx="5045582" cy="1203724"/>
          </a:xfrm>
        </p:grpSpPr>
        <p:sp>
          <p:nvSpPr>
            <p:cNvPr id="49" name="Rounded Rectangle 1">
              <a:extLst>
                <a:ext uri="{FF2B5EF4-FFF2-40B4-BE49-F238E27FC236}">
                  <a16:creationId xmlns:a16="http://schemas.microsoft.com/office/drawing/2014/main" id="{B0E33FB5-3239-4C38-B04B-39F048B894D2}"/>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50" name="Rectangle: Top Corners Rounded 49">
              <a:extLst>
                <a:ext uri="{FF2B5EF4-FFF2-40B4-BE49-F238E27FC236}">
                  <a16:creationId xmlns:a16="http://schemas.microsoft.com/office/drawing/2014/main" id="{7D0820B7-0AC1-44B3-B58B-DE003DB0EFE8}"/>
                </a:ext>
              </a:extLst>
            </p:cNvPr>
            <p:cNvSpPr/>
            <p:nvPr/>
          </p:nvSpPr>
          <p:spPr>
            <a:xfrm rot="16200000">
              <a:off x="668057" y="3597660"/>
              <a:ext cx="1203724" cy="1046814"/>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 Placeholder 17">
            <a:extLst>
              <a:ext uri="{FF2B5EF4-FFF2-40B4-BE49-F238E27FC236}">
                <a16:creationId xmlns:a16="http://schemas.microsoft.com/office/drawing/2014/main" id="{3AE1F7E7-7C67-432E-B414-5F4C2517BD9F}"/>
              </a:ext>
            </a:extLst>
          </p:cNvPr>
          <p:cNvSpPr>
            <a:spLocks noGrp="1"/>
          </p:cNvSpPr>
          <p:nvPr>
            <p:ph type="body" sz="quarter" idx="18" hasCustomPrompt="1"/>
          </p:nvPr>
        </p:nvSpPr>
        <p:spPr>
          <a:xfrm>
            <a:off x="1923690" y="1919609"/>
            <a:ext cx="3858703" cy="1189038"/>
          </a:xfrm>
        </p:spPr>
        <p:txBody>
          <a:bodyPr anchor="ctr">
            <a:noAutofit/>
          </a:bodyPr>
          <a:lstStyle>
            <a:lvl1pPr marL="0" indent="0">
              <a:lnSpc>
                <a:spcPct val="100000"/>
              </a:lnSpc>
              <a:spcBef>
                <a:spcPts val="0"/>
              </a:spcBef>
              <a:buFontTx/>
              <a:buNone/>
              <a:defRPr sz="24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1</a:t>
            </a:r>
          </a:p>
        </p:txBody>
      </p:sp>
      <p:grpSp>
        <p:nvGrpSpPr>
          <p:cNvPr id="39" name="Group 38">
            <a:extLst>
              <a:ext uri="{FF2B5EF4-FFF2-40B4-BE49-F238E27FC236}">
                <a16:creationId xmlns:a16="http://schemas.microsoft.com/office/drawing/2014/main" id="{DD129061-A902-47A2-8A5D-B3629DE908C5}"/>
              </a:ext>
            </a:extLst>
          </p:cNvPr>
          <p:cNvGrpSpPr/>
          <p:nvPr/>
        </p:nvGrpSpPr>
        <p:grpSpPr>
          <a:xfrm>
            <a:off x="744541" y="3285206"/>
            <a:ext cx="5045582" cy="1203724"/>
            <a:chOff x="746512" y="3519205"/>
            <a:chExt cx="5045582" cy="1203724"/>
          </a:xfrm>
        </p:grpSpPr>
        <p:sp>
          <p:nvSpPr>
            <p:cNvPr id="40" name="Rounded Rectangle 1">
              <a:extLst>
                <a:ext uri="{FF2B5EF4-FFF2-40B4-BE49-F238E27FC236}">
                  <a16:creationId xmlns:a16="http://schemas.microsoft.com/office/drawing/2014/main" id="{9813D665-5142-4C56-A21A-207D4B73FCEE}"/>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41" name="Rectangle: Top Corners Rounded 40">
              <a:extLst>
                <a:ext uri="{FF2B5EF4-FFF2-40B4-BE49-F238E27FC236}">
                  <a16:creationId xmlns:a16="http://schemas.microsoft.com/office/drawing/2014/main" id="{7F24CD50-3EAE-47B2-A29B-7C37E9C0BE56}"/>
                </a:ext>
              </a:extLst>
            </p:cNvPr>
            <p:cNvSpPr/>
            <p:nvPr/>
          </p:nvSpPr>
          <p:spPr>
            <a:xfrm rot="16200000">
              <a:off x="668057" y="3597660"/>
              <a:ext cx="1203724" cy="1046814"/>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2" name="Text Placeholder 17">
            <a:extLst>
              <a:ext uri="{FF2B5EF4-FFF2-40B4-BE49-F238E27FC236}">
                <a16:creationId xmlns:a16="http://schemas.microsoft.com/office/drawing/2014/main" id="{5BF39EBF-86C9-44A9-BA45-D726976FCCA6}"/>
              </a:ext>
            </a:extLst>
          </p:cNvPr>
          <p:cNvSpPr>
            <a:spLocks noGrp="1"/>
          </p:cNvSpPr>
          <p:nvPr>
            <p:ph type="body" sz="quarter" idx="16" hasCustomPrompt="1"/>
          </p:nvPr>
        </p:nvSpPr>
        <p:spPr>
          <a:xfrm>
            <a:off x="1923689" y="3303058"/>
            <a:ext cx="3846409" cy="1189038"/>
          </a:xfrm>
        </p:spPr>
        <p:txBody>
          <a:bodyPr anchor="ctr">
            <a:noAutofit/>
          </a:bodyPr>
          <a:lstStyle>
            <a:lvl1pPr marL="0" indent="0">
              <a:lnSpc>
                <a:spcPct val="100000"/>
              </a:lnSpc>
              <a:spcBef>
                <a:spcPts val="0"/>
              </a:spcBef>
              <a:buFontTx/>
              <a:buNone/>
              <a:defRPr sz="24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2</a:t>
            </a:r>
          </a:p>
        </p:txBody>
      </p:sp>
      <p:grpSp>
        <p:nvGrpSpPr>
          <p:cNvPr id="53" name="Group 52">
            <a:extLst>
              <a:ext uri="{FF2B5EF4-FFF2-40B4-BE49-F238E27FC236}">
                <a16:creationId xmlns:a16="http://schemas.microsoft.com/office/drawing/2014/main" id="{CE129180-64EA-4D2B-AA47-D063689C2598}"/>
              </a:ext>
            </a:extLst>
          </p:cNvPr>
          <p:cNvGrpSpPr/>
          <p:nvPr/>
        </p:nvGrpSpPr>
        <p:grpSpPr>
          <a:xfrm>
            <a:off x="752270" y="4665387"/>
            <a:ext cx="5045582" cy="1203724"/>
            <a:chOff x="746512" y="3519205"/>
            <a:chExt cx="5045582" cy="1203724"/>
          </a:xfrm>
        </p:grpSpPr>
        <p:sp>
          <p:nvSpPr>
            <p:cNvPr id="54" name="Rounded Rectangle 1">
              <a:extLst>
                <a:ext uri="{FF2B5EF4-FFF2-40B4-BE49-F238E27FC236}">
                  <a16:creationId xmlns:a16="http://schemas.microsoft.com/office/drawing/2014/main" id="{7DD151BD-B181-469B-BC6F-D14C2BF2C664}"/>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55" name="Rectangle: Top Corners Rounded 54">
              <a:extLst>
                <a:ext uri="{FF2B5EF4-FFF2-40B4-BE49-F238E27FC236}">
                  <a16:creationId xmlns:a16="http://schemas.microsoft.com/office/drawing/2014/main" id="{105D4F74-777F-4D04-AF3A-B4F8DD0008F5}"/>
                </a:ext>
              </a:extLst>
            </p:cNvPr>
            <p:cNvSpPr/>
            <p:nvPr/>
          </p:nvSpPr>
          <p:spPr>
            <a:xfrm rot="16200000">
              <a:off x="668057" y="3597660"/>
              <a:ext cx="1203724" cy="1046814"/>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1" name="Text Placeholder 17">
            <a:extLst>
              <a:ext uri="{FF2B5EF4-FFF2-40B4-BE49-F238E27FC236}">
                <a16:creationId xmlns:a16="http://schemas.microsoft.com/office/drawing/2014/main" id="{891507DE-2E5E-4A85-90F2-EC51846E074C}"/>
              </a:ext>
            </a:extLst>
          </p:cNvPr>
          <p:cNvSpPr>
            <a:spLocks noGrp="1"/>
          </p:cNvSpPr>
          <p:nvPr>
            <p:ph type="body" sz="quarter" idx="20" hasCustomPrompt="1"/>
          </p:nvPr>
        </p:nvSpPr>
        <p:spPr>
          <a:xfrm>
            <a:off x="1923689" y="4679972"/>
            <a:ext cx="3866434" cy="1189038"/>
          </a:xfrm>
        </p:spPr>
        <p:txBody>
          <a:bodyPr anchor="ctr">
            <a:noAutofit/>
          </a:bodyPr>
          <a:lstStyle>
            <a:lvl1pPr marL="0" indent="0">
              <a:lnSpc>
                <a:spcPct val="100000"/>
              </a:lnSpc>
              <a:spcBef>
                <a:spcPts val="0"/>
              </a:spcBef>
              <a:buFontTx/>
              <a:buNone/>
              <a:defRPr sz="24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3</a:t>
            </a:r>
          </a:p>
        </p:txBody>
      </p:sp>
      <p:grpSp>
        <p:nvGrpSpPr>
          <p:cNvPr id="63" name="Group 62">
            <a:extLst>
              <a:ext uri="{FF2B5EF4-FFF2-40B4-BE49-F238E27FC236}">
                <a16:creationId xmlns:a16="http://schemas.microsoft.com/office/drawing/2014/main" id="{C5C9F4D5-674B-4185-83DF-2DE4B45AE7BA}"/>
              </a:ext>
            </a:extLst>
          </p:cNvPr>
          <p:cNvGrpSpPr/>
          <p:nvPr/>
        </p:nvGrpSpPr>
        <p:grpSpPr>
          <a:xfrm>
            <a:off x="6377766" y="1896455"/>
            <a:ext cx="5045582" cy="1203724"/>
            <a:chOff x="746512" y="3519205"/>
            <a:chExt cx="5045582" cy="1203724"/>
          </a:xfrm>
        </p:grpSpPr>
        <p:sp>
          <p:nvSpPr>
            <p:cNvPr id="64" name="Rounded Rectangle 1">
              <a:extLst>
                <a:ext uri="{FF2B5EF4-FFF2-40B4-BE49-F238E27FC236}">
                  <a16:creationId xmlns:a16="http://schemas.microsoft.com/office/drawing/2014/main" id="{1AE1CDC5-2990-498E-8B3B-3935DA9CB920}"/>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65" name="Rectangle: Top Corners Rounded 64">
              <a:extLst>
                <a:ext uri="{FF2B5EF4-FFF2-40B4-BE49-F238E27FC236}">
                  <a16:creationId xmlns:a16="http://schemas.microsoft.com/office/drawing/2014/main" id="{C4083C98-0448-4313-981A-C9C34037A815}"/>
                </a:ext>
              </a:extLst>
            </p:cNvPr>
            <p:cNvSpPr/>
            <p:nvPr/>
          </p:nvSpPr>
          <p:spPr>
            <a:xfrm rot="16200000">
              <a:off x="668057" y="3597660"/>
              <a:ext cx="1203724" cy="104681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1" name="Text Placeholder 17">
            <a:extLst>
              <a:ext uri="{FF2B5EF4-FFF2-40B4-BE49-F238E27FC236}">
                <a16:creationId xmlns:a16="http://schemas.microsoft.com/office/drawing/2014/main" id="{D29D875A-531B-4742-9251-85B3CEAE5257}"/>
              </a:ext>
            </a:extLst>
          </p:cNvPr>
          <p:cNvSpPr>
            <a:spLocks noGrp="1"/>
          </p:cNvSpPr>
          <p:nvPr>
            <p:ph type="body" sz="quarter" idx="24" hasCustomPrompt="1"/>
          </p:nvPr>
        </p:nvSpPr>
        <p:spPr>
          <a:xfrm>
            <a:off x="7539487" y="1911040"/>
            <a:ext cx="3876132" cy="1189038"/>
          </a:xfrm>
        </p:spPr>
        <p:txBody>
          <a:bodyPr anchor="ctr">
            <a:noAutofit/>
          </a:bodyPr>
          <a:lstStyle>
            <a:lvl1pPr marL="0" indent="0">
              <a:lnSpc>
                <a:spcPct val="100000"/>
              </a:lnSpc>
              <a:spcBef>
                <a:spcPts val="0"/>
              </a:spcBef>
              <a:buFontTx/>
              <a:buNone/>
              <a:defRPr sz="24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4</a:t>
            </a:r>
          </a:p>
        </p:txBody>
      </p:sp>
      <p:grpSp>
        <p:nvGrpSpPr>
          <p:cNvPr id="56" name="Group 55">
            <a:extLst>
              <a:ext uri="{FF2B5EF4-FFF2-40B4-BE49-F238E27FC236}">
                <a16:creationId xmlns:a16="http://schemas.microsoft.com/office/drawing/2014/main" id="{6B1DEBBC-88DB-488A-A092-BF1D784D9ABD}"/>
              </a:ext>
            </a:extLst>
          </p:cNvPr>
          <p:cNvGrpSpPr/>
          <p:nvPr/>
        </p:nvGrpSpPr>
        <p:grpSpPr>
          <a:xfrm>
            <a:off x="6377766" y="3276637"/>
            <a:ext cx="5045582" cy="1203724"/>
            <a:chOff x="746512" y="3519205"/>
            <a:chExt cx="5045582" cy="1203724"/>
          </a:xfrm>
        </p:grpSpPr>
        <p:sp>
          <p:nvSpPr>
            <p:cNvPr id="57" name="Rounded Rectangle 1">
              <a:extLst>
                <a:ext uri="{FF2B5EF4-FFF2-40B4-BE49-F238E27FC236}">
                  <a16:creationId xmlns:a16="http://schemas.microsoft.com/office/drawing/2014/main" id="{D35DEEAA-2EFC-48DE-95FF-3C6ACBA8B69B}"/>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58" name="Rectangle: Top Corners Rounded 57">
              <a:extLst>
                <a:ext uri="{FF2B5EF4-FFF2-40B4-BE49-F238E27FC236}">
                  <a16:creationId xmlns:a16="http://schemas.microsoft.com/office/drawing/2014/main" id="{DD4C1CC5-8C16-41B8-B178-D0568AD6B638}"/>
                </a:ext>
              </a:extLst>
            </p:cNvPr>
            <p:cNvSpPr/>
            <p:nvPr/>
          </p:nvSpPr>
          <p:spPr>
            <a:xfrm rot="16200000">
              <a:off x="668057" y="3597660"/>
              <a:ext cx="1203724" cy="1046814"/>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9" name="Text Placeholder 17">
            <a:extLst>
              <a:ext uri="{FF2B5EF4-FFF2-40B4-BE49-F238E27FC236}">
                <a16:creationId xmlns:a16="http://schemas.microsoft.com/office/drawing/2014/main" id="{E4538641-B245-4245-99ED-0158E0B4D0DB}"/>
              </a:ext>
            </a:extLst>
          </p:cNvPr>
          <p:cNvSpPr>
            <a:spLocks noGrp="1"/>
          </p:cNvSpPr>
          <p:nvPr>
            <p:ph type="body" sz="quarter" idx="22" hasCustomPrompt="1"/>
          </p:nvPr>
        </p:nvSpPr>
        <p:spPr>
          <a:xfrm>
            <a:off x="7539486" y="3294489"/>
            <a:ext cx="3863837" cy="1189038"/>
          </a:xfrm>
        </p:spPr>
        <p:txBody>
          <a:bodyPr anchor="ctr">
            <a:noAutofit/>
          </a:bodyPr>
          <a:lstStyle>
            <a:lvl1pPr marL="0" indent="0">
              <a:lnSpc>
                <a:spcPct val="100000"/>
              </a:lnSpc>
              <a:spcBef>
                <a:spcPts val="0"/>
              </a:spcBef>
              <a:buFontTx/>
              <a:buNone/>
              <a:defRPr sz="24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5</a:t>
            </a:r>
          </a:p>
        </p:txBody>
      </p:sp>
      <p:grpSp>
        <p:nvGrpSpPr>
          <p:cNvPr id="68" name="Group 67">
            <a:extLst>
              <a:ext uri="{FF2B5EF4-FFF2-40B4-BE49-F238E27FC236}">
                <a16:creationId xmlns:a16="http://schemas.microsoft.com/office/drawing/2014/main" id="{D31B0BB8-B09D-416B-9E97-785B521A83E5}"/>
              </a:ext>
            </a:extLst>
          </p:cNvPr>
          <p:cNvGrpSpPr/>
          <p:nvPr/>
        </p:nvGrpSpPr>
        <p:grpSpPr>
          <a:xfrm>
            <a:off x="6385495" y="4656818"/>
            <a:ext cx="5045582" cy="1203724"/>
            <a:chOff x="746512" y="3519205"/>
            <a:chExt cx="5045582" cy="1203724"/>
          </a:xfrm>
        </p:grpSpPr>
        <p:sp>
          <p:nvSpPr>
            <p:cNvPr id="69" name="Rounded Rectangle 1">
              <a:extLst>
                <a:ext uri="{FF2B5EF4-FFF2-40B4-BE49-F238E27FC236}">
                  <a16:creationId xmlns:a16="http://schemas.microsoft.com/office/drawing/2014/main" id="{FA8D804F-5ED0-4259-8A1E-3F697E8FED8A}"/>
                </a:ext>
                <a:ext uri="{C183D7F6-B498-43B3-948B-1728B52AA6E4}">
                  <adec:decorative xmlns:adec="http://schemas.microsoft.com/office/drawing/2017/decorative" val="1"/>
                </a:ext>
              </a:extLst>
            </p:cNvPr>
            <p:cNvSpPr/>
            <p:nvPr/>
          </p:nvSpPr>
          <p:spPr>
            <a:xfrm>
              <a:off x="762894" y="3526707"/>
              <a:ext cx="5029200" cy="118872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solidFill>
                  <a:schemeClr val="tx1"/>
                </a:solidFill>
                <a:latin typeface="Segoe UI" panose="020B0502040204020203" pitchFamily="34" charset="0"/>
                <a:cs typeface="Segoe UI" panose="020B0502040204020203" pitchFamily="34" charset="0"/>
              </a:endParaRPr>
            </a:p>
          </p:txBody>
        </p:sp>
        <p:sp>
          <p:nvSpPr>
            <p:cNvPr id="70" name="Rectangle: Top Corners Rounded 69">
              <a:extLst>
                <a:ext uri="{FF2B5EF4-FFF2-40B4-BE49-F238E27FC236}">
                  <a16:creationId xmlns:a16="http://schemas.microsoft.com/office/drawing/2014/main" id="{B82BBB45-EE4D-4B06-A345-9D2D246571AA}"/>
                </a:ext>
              </a:extLst>
            </p:cNvPr>
            <p:cNvSpPr/>
            <p:nvPr/>
          </p:nvSpPr>
          <p:spPr>
            <a:xfrm rot="16200000">
              <a:off x="668057" y="3597660"/>
              <a:ext cx="1203724" cy="1046814"/>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 Placeholder 17">
            <a:extLst>
              <a:ext uri="{FF2B5EF4-FFF2-40B4-BE49-F238E27FC236}">
                <a16:creationId xmlns:a16="http://schemas.microsoft.com/office/drawing/2014/main" id="{F1A9D390-D852-46D1-B38E-179E438F987B}"/>
              </a:ext>
            </a:extLst>
          </p:cNvPr>
          <p:cNvSpPr>
            <a:spLocks noGrp="1"/>
          </p:cNvSpPr>
          <p:nvPr>
            <p:ph type="body" sz="quarter" idx="26" hasCustomPrompt="1"/>
          </p:nvPr>
        </p:nvSpPr>
        <p:spPr>
          <a:xfrm>
            <a:off x="7539486" y="4671403"/>
            <a:ext cx="3883862" cy="1189038"/>
          </a:xfrm>
        </p:spPr>
        <p:txBody>
          <a:bodyPr anchor="ctr">
            <a:noAutofit/>
          </a:bodyPr>
          <a:lstStyle>
            <a:lvl1pPr marL="0" indent="0">
              <a:lnSpc>
                <a:spcPct val="100000"/>
              </a:lnSpc>
              <a:spcBef>
                <a:spcPts val="0"/>
              </a:spcBef>
              <a:buFontTx/>
              <a:buNone/>
              <a:defRPr sz="2400">
                <a:solidFill>
                  <a:schemeClr val="tx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6</a:t>
            </a:r>
          </a:p>
        </p:txBody>
      </p:sp>
    </p:spTree>
    <p:custDataLst>
      <p:tags r:id="rId1"/>
    </p:custDataLst>
    <p:extLst>
      <p:ext uri="{BB962C8B-B14F-4D97-AF65-F5344CB8AC3E}">
        <p14:creationId xmlns:p14="http://schemas.microsoft.com/office/powerpoint/2010/main" val="256513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DA Agenda 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E667-2779-DDA6-66A5-9BB761A29337}"/>
              </a:ext>
            </a:extLst>
          </p:cNvPr>
          <p:cNvSpPr>
            <a:spLocks noGrp="1"/>
          </p:cNvSpPr>
          <p:nvPr>
            <p:ph type="title" hasCustomPrompt="1"/>
          </p:nvPr>
        </p:nvSpPr>
        <p:spPr/>
        <p:txBody>
          <a:bodyPr/>
          <a:lstStyle>
            <a:lvl1pPr>
              <a:defRPr/>
            </a:lvl1pPr>
          </a:lstStyle>
          <a:p>
            <a:r>
              <a:rPr lang="en-US"/>
              <a:t>title</a:t>
            </a:r>
          </a:p>
        </p:txBody>
      </p:sp>
      <p:sp>
        <p:nvSpPr>
          <p:cNvPr id="25" name="Rounded Rectangle 1">
            <a:extLst>
              <a:ext uri="{FF2B5EF4-FFF2-40B4-BE49-F238E27FC236}">
                <a16:creationId xmlns:a16="http://schemas.microsoft.com/office/drawing/2014/main" id="{B27C3592-831A-4E84-9976-3F3C9AB8A3F9}"/>
              </a:ext>
            </a:extLst>
          </p:cNvPr>
          <p:cNvSpPr/>
          <p:nvPr/>
        </p:nvSpPr>
        <p:spPr>
          <a:xfrm>
            <a:off x="762894" y="2320893"/>
            <a:ext cx="5029200" cy="1554480"/>
          </a:xfrm>
          <a:prstGeom prst="roundRect">
            <a:avLst/>
          </a:prstGeom>
          <a:solidFill>
            <a:srgbClr val="006E8D"/>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26" name="Rounded Rectangle 1">
            <a:extLst>
              <a:ext uri="{FF2B5EF4-FFF2-40B4-BE49-F238E27FC236}">
                <a16:creationId xmlns:a16="http://schemas.microsoft.com/office/drawing/2014/main" id="{F2813A47-2DE6-462E-A80F-905E7735159C}"/>
              </a:ext>
            </a:extLst>
          </p:cNvPr>
          <p:cNvSpPr/>
          <p:nvPr/>
        </p:nvSpPr>
        <p:spPr>
          <a:xfrm>
            <a:off x="762894" y="4346735"/>
            <a:ext cx="5029200" cy="1554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27" name="Rounded Rectangle 1">
            <a:extLst>
              <a:ext uri="{FF2B5EF4-FFF2-40B4-BE49-F238E27FC236}">
                <a16:creationId xmlns:a16="http://schemas.microsoft.com/office/drawing/2014/main" id="{CF5802FB-1A6F-4B0A-ADEA-B8D8EB89E171}"/>
              </a:ext>
            </a:extLst>
          </p:cNvPr>
          <p:cNvSpPr/>
          <p:nvPr/>
        </p:nvSpPr>
        <p:spPr>
          <a:xfrm>
            <a:off x="6418259" y="2320892"/>
            <a:ext cx="5029200" cy="15544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28" name="Rounded Rectangle 1">
            <a:extLst>
              <a:ext uri="{FF2B5EF4-FFF2-40B4-BE49-F238E27FC236}">
                <a16:creationId xmlns:a16="http://schemas.microsoft.com/office/drawing/2014/main" id="{902CFBF8-0F9B-405A-9A2A-E5736C078703}"/>
              </a:ext>
            </a:extLst>
          </p:cNvPr>
          <p:cNvSpPr/>
          <p:nvPr/>
        </p:nvSpPr>
        <p:spPr>
          <a:xfrm>
            <a:off x="6418259" y="4346734"/>
            <a:ext cx="5029200" cy="15544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29" name="Oval 28">
            <a:extLst>
              <a:ext uri="{FF2B5EF4-FFF2-40B4-BE49-F238E27FC236}">
                <a16:creationId xmlns:a16="http://schemas.microsoft.com/office/drawing/2014/main" id="{D22E5B42-ECFA-4EEC-98ED-80925D754524}"/>
              </a:ext>
            </a:extLst>
          </p:cNvPr>
          <p:cNvSpPr/>
          <p:nvPr/>
        </p:nvSpPr>
        <p:spPr>
          <a:xfrm>
            <a:off x="995847" y="268665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2"/>
                </a:solidFill>
                <a:latin typeface="Segoe UI" panose="020B0502040204020203" pitchFamily="34" charset="0"/>
                <a:cs typeface="Segoe UI" panose="020B0502040204020203" pitchFamily="34" charset="0"/>
              </a:rPr>
              <a:t>1</a:t>
            </a:r>
          </a:p>
        </p:txBody>
      </p:sp>
      <p:sp>
        <p:nvSpPr>
          <p:cNvPr id="30" name="Oval 29">
            <a:extLst>
              <a:ext uri="{FF2B5EF4-FFF2-40B4-BE49-F238E27FC236}">
                <a16:creationId xmlns:a16="http://schemas.microsoft.com/office/drawing/2014/main" id="{CD42CA77-DC78-41A0-8EA4-B7008F6F22F6}"/>
              </a:ext>
            </a:extLst>
          </p:cNvPr>
          <p:cNvSpPr/>
          <p:nvPr/>
        </p:nvSpPr>
        <p:spPr>
          <a:xfrm>
            <a:off x="995847" y="471249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6"/>
                </a:solidFill>
                <a:latin typeface="Segoe UI" panose="020B0502040204020203" pitchFamily="34" charset="0"/>
                <a:cs typeface="Segoe UI" panose="020B0502040204020203" pitchFamily="34" charset="0"/>
              </a:rPr>
              <a:t>2</a:t>
            </a:r>
          </a:p>
        </p:txBody>
      </p:sp>
      <p:sp>
        <p:nvSpPr>
          <p:cNvPr id="31" name="Oval 30">
            <a:extLst>
              <a:ext uri="{FF2B5EF4-FFF2-40B4-BE49-F238E27FC236}">
                <a16:creationId xmlns:a16="http://schemas.microsoft.com/office/drawing/2014/main" id="{E2E78FDB-8291-4028-8753-C1A33A2E32F6}"/>
              </a:ext>
            </a:extLst>
          </p:cNvPr>
          <p:cNvSpPr/>
          <p:nvPr/>
        </p:nvSpPr>
        <p:spPr>
          <a:xfrm>
            <a:off x="6680944" y="268665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3"/>
                </a:solidFill>
                <a:latin typeface="Segoe UI" panose="020B0502040204020203" pitchFamily="34" charset="0"/>
                <a:cs typeface="Segoe UI" panose="020B0502040204020203" pitchFamily="34" charset="0"/>
              </a:rPr>
              <a:t>3</a:t>
            </a:r>
          </a:p>
        </p:txBody>
      </p:sp>
      <p:sp>
        <p:nvSpPr>
          <p:cNvPr id="32" name="Oval 31">
            <a:extLst>
              <a:ext uri="{FF2B5EF4-FFF2-40B4-BE49-F238E27FC236}">
                <a16:creationId xmlns:a16="http://schemas.microsoft.com/office/drawing/2014/main" id="{349AA6C0-B0AE-4069-9F21-C472D22EA228}"/>
              </a:ext>
            </a:extLst>
          </p:cNvPr>
          <p:cNvSpPr/>
          <p:nvPr/>
        </p:nvSpPr>
        <p:spPr>
          <a:xfrm>
            <a:off x="6680944" y="471249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4"/>
                </a:solidFill>
                <a:latin typeface="Segoe UI" panose="020B0502040204020203" pitchFamily="34" charset="0"/>
                <a:cs typeface="Segoe UI" panose="020B0502040204020203" pitchFamily="34" charset="0"/>
              </a:rPr>
              <a:t>4</a:t>
            </a:r>
          </a:p>
        </p:txBody>
      </p:sp>
      <p:sp>
        <p:nvSpPr>
          <p:cNvPr id="33" name="TextBox 32">
            <a:extLst>
              <a:ext uri="{FF2B5EF4-FFF2-40B4-BE49-F238E27FC236}">
                <a16:creationId xmlns:a16="http://schemas.microsoft.com/office/drawing/2014/main" id="{618A9C92-39AB-4B4D-AF50-A3A1494A468B}"/>
              </a:ext>
            </a:extLst>
          </p:cNvPr>
          <p:cNvSpPr txBox="1"/>
          <p:nvPr/>
        </p:nvSpPr>
        <p:spPr>
          <a:xfrm>
            <a:off x="1809712" y="2611039"/>
            <a:ext cx="3636084" cy="640080"/>
          </a:xfrm>
          <a:prstGeom prst="rect">
            <a:avLst/>
          </a:prstGeom>
          <a:noFill/>
        </p:spPr>
        <p:txBody>
          <a:bodyPr wrap="square" rtlCol="0">
            <a:spAutoFit/>
          </a:bodyPr>
          <a:lstStyle/>
          <a:p>
            <a:endParaRPr lang="en-US"/>
          </a:p>
        </p:txBody>
      </p:sp>
      <p:sp>
        <p:nvSpPr>
          <p:cNvPr id="34" name="Text Placeholder 17">
            <a:extLst>
              <a:ext uri="{FF2B5EF4-FFF2-40B4-BE49-F238E27FC236}">
                <a16:creationId xmlns:a16="http://schemas.microsoft.com/office/drawing/2014/main" id="{D2AB6E94-1764-4388-8CAD-B191A117F81D}"/>
              </a:ext>
            </a:extLst>
          </p:cNvPr>
          <p:cNvSpPr>
            <a:spLocks noGrp="1"/>
          </p:cNvSpPr>
          <p:nvPr>
            <p:ph type="body" sz="quarter" idx="10" hasCustomPrompt="1"/>
          </p:nvPr>
        </p:nvSpPr>
        <p:spPr>
          <a:xfrm>
            <a:off x="1809708" y="2320924"/>
            <a:ext cx="3964030" cy="1554447"/>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1</a:t>
            </a:r>
          </a:p>
        </p:txBody>
      </p:sp>
      <p:sp>
        <p:nvSpPr>
          <p:cNvPr id="35" name="Text Placeholder 17">
            <a:extLst>
              <a:ext uri="{FF2B5EF4-FFF2-40B4-BE49-F238E27FC236}">
                <a16:creationId xmlns:a16="http://schemas.microsoft.com/office/drawing/2014/main" id="{09E2F275-4B9C-4EE7-9C4D-132216CEE22B}"/>
              </a:ext>
            </a:extLst>
          </p:cNvPr>
          <p:cNvSpPr>
            <a:spLocks noGrp="1"/>
          </p:cNvSpPr>
          <p:nvPr>
            <p:ph type="body" sz="quarter" idx="11" hasCustomPrompt="1"/>
          </p:nvPr>
        </p:nvSpPr>
        <p:spPr>
          <a:xfrm>
            <a:off x="1809708" y="4346383"/>
            <a:ext cx="3964030" cy="1554479"/>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2</a:t>
            </a:r>
          </a:p>
        </p:txBody>
      </p:sp>
      <p:sp>
        <p:nvSpPr>
          <p:cNvPr id="36" name="Text Placeholder 17">
            <a:extLst>
              <a:ext uri="{FF2B5EF4-FFF2-40B4-BE49-F238E27FC236}">
                <a16:creationId xmlns:a16="http://schemas.microsoft.com/office/drawing/2014/main" id="{619B79A6-4533-49D0-8061-312E23DF5CE8}"/>
              </a:ext>
            </a:extLst>
          </p:cNvPr>
          <p:cNvSpPr>
            <a:spLocks noGrp="1"/>
          </p:cNvSpPr>
          <p:nvPr>
            <p:ph type="body" sz="quarter" idx="13" hasCustomPrompt="1"/>
          </p:nvPr>
        </p:nvSpPr>
        <p:spPr>
          <a:xfrm>
            <a:off x="7483429" y="2320892"/>
            <a:ext cx="3964030" cy="154625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4</a:t>
            </a:r>
          </a:p>
        </p:txBody>
      </p:sp>
      <p:sp>
        <p:nvSpPr>
          <p:cNvPr id="37" name="Text Placeholder 17">
            <a:extLst>
              <a:ext uri="{FF2B5EF4-FFF2-40B4-BE49-F238E27FC236}">
                <a16:creationId xmlns:a16="http://schemas.microsoft.com/office/drawing/2014/main" id="{EFC81927-8F30-4C3D-ABEE-E48F2AAB4541}"/>
              </a:ext>
            </a:extLst>
          </p:cNvPr>
          <p:cNvSpPr>
            <a:spLocks noGrp="1"/>
          </p:cNvSpPr>
          <p:nvPr>
            <p:ph type="body" sz="quarter" idx="14" hasCustomPrompt="1"/>
          </p:nvPr>
        </p:nvSpPr>
        <p:spPr>
          <a:xfrm>
            <a:off x="7481969" y="4346384"/>
            <a:ext cx="3964030" cy="155447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5</a:t>
            </a:r>
          </a:p>
        </p:txBody>
      </p:sp>
    </p:spTree>
    <p:custDataLst>
      <p:tags r:id="rId1"/>
    </p:custDataLst>
    <p:extLst>
      <p:ext uri="{BB962C8B-B14F-4D97-AF65-F5344CB8AC3E}">
        <p14:creationId xmlns:p14="http://schemas.microsoft.com/office/powerpoint/2010/main" val="218886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DA Sec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FCA8D-66BA-F6A8-CC98-36C107E82778}"/>
              </a:ext>
            </a:extLst>
          </p:cNvPr>
          <p:cNvSpPr>
            <a:spLocks noGrp="1"/>
          </p:cNvSpPr>
          <p:nvPr>
            <p:ph type="title" hasCustomPrompt="1"/>
          </p:nvPr>
        </p:nvSpPr>
        <p:spPr>
          <a:xfrm>
            <a:off x="4604083" y="170857"/>
            <a:ext cx="7218948" cy="6497982"/>
          </a:xfrm>
        </p:spPr>
        <p:txBody>
          <a:bodyPr/>
          <a:lstStyle>
            <a:lvl1pPr>
              <a:defRPr sz="6600">
                <a:solidFill>
                  <a:schemeClr val="tx1"/>
                </a:solidFill>
              </a:defRPr>
            </a:lvl1pPr>
          </a:lstStyle>
          <a:p>
            <a:r>
              <a:rPr lang="en-US"/>
              <a:t>Section slide</a:t>
            </a:r>
          </a:p>
        </p:txBody>
      </p:sp>
      <p:pic>
        <p:nvPicPr>
          <p:cNvPr id="5" name="Picture 4">
            <a:extLst>
              <a:ext uri="{FF2B5EF4-FFF2-40B4-BE49-F238E27FC236}">
                <a16:creationId xmlns:a16="http://schemas.microsoft.com/office/drawing/2014/main" id="{5EE0AC06-A4EC-440A-8F17-666A0F21675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08" y="5657041"/>
            <a:ext cx="1548149" cy="589475"/>
          </a:xfrm>
          <a:prstGeom prst="rect">
            <a:avLst/>
          </a:prstGeom>
        </p:spPr>
      </p:pic>
      <p:sp>
        <p:nvSpPr>
          <p:cNvPr id="8" name="Oval 7">
            <a:extLst>
              <a:ext uri="{FF2B5EF4-FFF2-40B4-BE49-F238E27FC236}">
                <a16:creationId xmlns:a16="http://schemas.microsoft.com/office/drawing/2014/main" id="{04E65E41-8140-46E6-BC21-826531C65725}"/>
              </a:ext>
            </a:extLst>
          </p:cNvPr>
          <p:cNvSpPr/>
          <p:nvPr/>
        </p:nvSpPr>
        <p:spPr>
          <a:xfrm>
            <a:off x="1816700" y="2646010"/>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latin typeface="Segoe UI" panose="020B0502040204020203" pitchFamily="34" charset="0"/>
                <a:cs typeface="Segoe UI" panose="020B0502040204020203" pitchFamily="34" charset="0"/>
              </a:rPr>
              <a:t>1</a:t>
            </a:r>
          </a:p>
        </p:txBody>
      </p:sp>
      <p:sp>
        <p:nvSpPr>
          <p:cNvPr id="10" name="Rounded Rectangle 5">
            <a:extLst>
              <a:ext uri="{FF2B5EF4-FFF2-40B4-BE49-F238E27FC236}">
                <a16:creationId xmlns:a16="http://schemas.microsoft.com/office/drawing/2014/main" id="{1D600693-33BF-4422-8016-7B49FD31A132}"/>
              </a:ext>
              <a:ext uri="{C183D7F6-B498-43B3-948B-1728B52AA6E4}">
                <adec:decorative xmlns:adec="http://schemas.microsoft.com/office/drawing/2017/decorative" val="1"/>
              </a:ext>
            </a:extLst>
          </p:cNvPr>
          <p:cNvSpPr/>
          <p:nvPr/>
        </p:nvSpPr>
        <p:spPr>
          <a:xfrm rot="16200000">
            <a:off x="-989391" y="1399609"/>
            <a:ext cx="6501384" cy="4043882"/>
          </a:xfrm>
          <a:prstGeom prst="round2SameRect">
            <a:avLst>
              <a:gd name="adj1" fmla="val 6348"/>
              <a:gd name="adj2" fmla="val 0"/>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11" name="Oval 10">
            <a:extLst>
              <a:ext uri="{FF2B5EF4-FFF2-40B4-BE49-F238E27FC236}">
                <a16:creationId xmlns:a16="http://schemas.microsoft.com/office/drawing/2014/main" id="{3029BEC3-0A0F-4492-A728-F8245E702919}"/>
              </a:ext>
            </a:extLst>
          </p:cNvPr>
          <p:cNvSpPr/>
          <p:nvPr/>
        </p:nvSpPr>
        <p:spPr>
          <a:xfrm>
            <a:off x="1484060" y="2640263"/>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80" b="1">
                <a:solidFill>
                  <a:schemeClr val="tx1"/>
                </a:solidFill>
                <a:latin typeface="Segoe UI" panose="020B0502040204020203" pitchFamily="34" charset="0"/>
                <a:cs typeface="Segoe UI" panose="020B0502040204020203" pitchFamily="34" charset="0"/>
              </a:rPr>
              <a:t>1</a:t>
            </a:r>
          </a:p>
        </p:txBody>
      </p:sp>
    </p:spTree>
    <p:custDataLst>
      <p:tags r:id="rId1"/>
    </p:custDataLst>
    <p:extLst>
      <p:ext uri="{BB962C8B-B14F-4D97-AF65-F5344CB8AC3E}">
        <p14:creationId xmlns:p14="http://schemas.microsoft.com/office/powerpoint/2010/main" val="294862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DA Secti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AC06-A4EC-440A-8F17-666A0F21675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08" y="5657041"/>
            <a:ext cx="1548149" cy="589475"/>
          </a:xfrm>
          <a:prstGeom prst="rect">
            <a:avLst/>
          </a:prstGeom>
        </p:spPr>
      </p:pic>
      <p:sp>
        <p:nvSpPr>
          <p:cNvPr id="8" name="Oval 7">
            <a:extLst>
              <a:ext uri="{FF2B5EF4-FFF2-40B4-BE49-F238E27FC236}">
                <a16:creationId xmlns:a16="http://schemas.microsoft.com/office/drawing/2014/main" id="{04E65E41-8140-46E6-BC21-826531C65725}"/>
              </a:ext>
            </a:extLst>
          </p:cNvPr>
          <p:cNvSpPr/>
          <p:nvPr/>
        </p:nvSpPr>
        <p:spPr>
          <a:xfrm>
            <a:off x="1816700" y="2646010"/>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latin typeface="Segoe UI" panose="020B0502040204020203" pitchFamily="34" charset="0"/>
                <a:cs typeface="Segoe UI" panose="020B0502040204020203" pitchFamily="34" charset="0"/>
              </a:rPr>
              <a:t>1</a:t>
            </a:r>
          </a:p>
        </p:txBody>
      </p:sp>
      <p:sp>
        <p:nvSpPr>
          <p:cNvPr id="10" name="Rounded Rectangle 5">
            <a:extLst>
              <a:ext uri="{FF2B5EF4-FFF2-40B4-BE49-F238E27FC236}">
                <a16:creationId xmlns:a16="http://schemas.microsoft.com/office/drawing/2014/main" id="{1D600693-33BF-4422-8016-7B49FD31A132}"/>
              </a:ext>
              <a:ext uri="{C183D7F6-B498-43B3-948B-1728B52AA6E4}">
                <adec:decorative xmlns:adec="http://schemas.microsoft.com/office/drawing/2017/decorative" val="1"/>
              </a:ext>
            </a:extLst>
          </p:cNvPr>
          <p:cNvSpPr/>
          <p:nvPr/>
        </p:nvSpPr>
        <p:spPr>
          <a:xfrm rot="16200000">
            <a:off x="-989391" y="1399609"/>
            <a:ext cx="6501384" cy="4043882"/>
          </a:xfrm>
          <a:prstGeom prst="round2SameRect">
            <a:avLst>
              <a:gd name="adj1" fmla="val 6348"/>
              <a:gd name="adj2" fmla="val 0"/>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11" name="Oval 10">
            <a:extLst>
              <a:ext uri="{FF2B5EF4-FFF2-40B4-BE49-F238E27FC236}">
                <a16:creationId xmlns:a16="http://schemas.microsoft.com/office/drawing/2014/main" id="{3029BEC3-0A0F-4492-A728-F8245E702919}"/>
              </a:ext>
            </a:extLst>
          </p:cNvPr>
          <p:cNvSpPr/>
          <p:nvPr/>
        </p:nvSpPr>
        <p:spPr>
          <a:xfrm>
            <a:off x="1484060" y="2640263"/>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6680" b="1" kern="1200">
                <a:solidFill>
                  <a:schemeClr val="tx1"/>
                </a:solidFill>
                <a:latin typeface="Segoe UI" panose="020B0502040204020203" pitchFamily="34" charset="0"/>
                <a:ea typeface="+mn-ea"/>
                <a:cs typeface="Segoe UI" panose="020B0502040204020203" pitchFamily="34" charset="0"/>
              </a:rPr>
              <a:t>2</a:t>
            </a:r>
          </a:p>
        </p:txBody>
      </p:sp>
      <p:sp>
        <p:nvSpPr>
          <p:cNvPr id="9" name="Title 1">
            <a:extLst>
              <a:ext uri="{FF2B5EF4-FFF2-40B4-BE49-F238E27FC236}">
                <a16:creationId xmlns:a16="http://schemas.microsoft.com/office/drawing/2014/main" id="{F79FFA5E-F9D6-8323-3B42-FF974FC75036}"/>
              </a:ext>
            </a:extLst>
          </p:cNvPr>
          <p:cNvSpPr>
            <a:spLocks noGrp="1"/>
          </p:cNvSpPr>
          <p:nvPr>
            <p:ph type="title" hasCustomPrompt="1"/>
          </p:nvPr>
        </p:nvSpPr>
        <p:spPr>
          <a:xfrm>
            <a:off x="4604083" y="170857"/>
            <a:ext cx="7218948" cy="6497982"/>
          </a:xfrm>
        </p:spPr>
        <p:txBody>
          <a:bodyPr/>
          <a:lstStyle>
            <a:lvl1pPr>
              <a:defRPr sz="6600">
                <a:solidFill>
                  <a:schemeClr val="tx1"/>
                </a:solidFill>
              </a:defRPr>
            </a:lvl1pPr>
          </a:lstStyle>
          <a:p>
            <a:r>
              <a:rPr lang="en-US"/>
              <a:t>Section slide</a:t>
            </a:r>
          </a:p>
        </p:txBody>
      </p:sp>
    </p:spTree>
    <p:custDataLst>
      <p:tags r:id="rId1"/>
    </p:custDataLst>
    <p:extLst>
      <p:ext uri="{BB962C8B-B14F-4D97-AF65-F5344CB8AC3E}">
        <p14:creationId xmlns:p14="http://schemas.microsoft.com/office/powerpoint/2010/main" val="42417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DA Section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0AC06-A4EC-440A-8F17-666A0F21675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681508" y="5657041"/>
            <a:ext cx="1548149" cy="589475"/>
          </a:xfrm>
          <a:prstGeom prst="rect">
            <a:avLst/>
          </a:prstGeom>
        </p:spPr>
      </p:pic>
      <p:sp>
        <p:nvSpPr>
          <p:cNvPr id="8" name="Oval 7">
            <a:extLst>
              <a:ext uri="{FF2B5EF4-FFF2-40B4-BE49-F238E27FC236}">
                <a16:creationId xmlns:a16="http://schemas.microsoft.com/office/drawing/2014/main" id="{04E65E41-8140-46E6-BC21-826531C65725}"/>
              </a:ext>
            </a:extLst>
          </p:cNvPr>
          <p:cNvSpPr/>
          <p:nvPr/>
        </p:nvSpPr>
        <p:spPr>
          <a:xfrm>
            <a:off x="1816700" y="2646010"/>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latin typeface="Segoe UI" panose="020B0502040204020203" pitchFamily="34" charset="0"/>
                <a:cs typeface="Segoe UI" panose="020B0502040204020203" pitchFamily="34" charset="0"/>
              </a:rPr>
              <a:t>1</a:t>
            </a:r>
          </a:p>
        </p:txBody>
      </p:sp>
      <p:sp>
        <p:nvSpPr>
          <p:cNvPr id="10" name="Rounded Rectangle 5">
            <a:extLst>
              <a:ext uri="{FF2B5EF4-FFF2-40B4-BE49-F238E27FC236}">
                <a16:creationId xmlns:a16="http://schemas.microsoft.com/office/drawing/2014/main" id="{1D600693-33BF-4422-8016-7B49FD31A132}"/>
              </a:ext>
              <a:ext uri="{C183D7F6-B498-43B3-948B-1728B52AA6E4}">
                <adec:decorative xmlns:adec="http://schemas.microsoft.com/office/drawing/2017/decorative" val="1"/>
              </a:ext>
            </a:extLst>
          </p:cNvPr>
          <p:cNvSpPr/>
          <p:nvPr/>
        </p:nvSpPr>
        <p:spPr>
          <a:xfrm rot="16200000">
            <a:off x="-989391" y="1399609"/>
            <a:ext cx="6501384" cy="4043882"/>
          </a:xfrm>
          <a:prstGeom prst="round2SameRect">
            <a:avLst>
              <a:gd name="adj1" fmla="val 6348"/>
              <a:gd name="adj2" fmla="val 0"/>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11" name="Oval 10">
            <a:extLst>
              <a:ext uri="{FF2B5EF4-FFF2-40B4-BE49-F238E27FC236}">
                <a16:creationId xmlns:a16="http://schemas.microsoft.com/office/drawing/2014/main" id="{3029BEC3-0A0F-4492-A728-F8245E702919}"/>
              </a:ext>
            </a:extLst>
          </p:cNvPr>
          <p:cNvSpPr/>
          <p:nvPr/>
        </p:nvSpPr>
        <p:spPr>
          <a:xfrm>
            <a:off x="1484060" y="2640263"/>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6680" b="1" kern="1200">
                <a:solidFill>
                  <a:schemeClr val="tx1"/>
                </a:solidFill>
                <a:latin typeface="Segoe UI" panose="020B0502040204020203" pitchFamily="34" charset="0"/>
                <a:ea typeface="+mn-ea"/>
                <a:cs typeface="Segoe UI" panose="020B0502040204020203" pitchFamily="34" charset="0"/>
              </a:rPr>
              <a:t>3</a:t>
            </a:r>
          </a:p>
        </p:txBody>
      </p:sp>
      <p:sp>
        <p:nvSpPr>
          <p:cNvPr id="9" name="Title 1">
            <a:extLst>
              <a:ext uri="{FF2B5EF4-FFF2-40B4-BE49-F238E27FC236}">
                <a16:creationId xmlns:a16="http://schemas.microsoft.com/office/drawing/2014/main" id="{3D293553-6812-E579-4A82-498C03440A20}"/>
              </a:ext>
            </a:extLst>
          </p:cNvPr>
          <p:cNvSpPr>
            <a:spLocks noGrp="1"/>
          </p:cNvSpPr>
          <p:nvPr>
            <p:ph type="title" hasCustomPrompt="1"/>
          </p:nvPr>
        </p:nvSpPr>
        <p:spPr>
          <a:xfrm>
            <a:off x="4604083" y="170857"/>
            <a:ext cx="7218948" cy="6497982"/>
          </a:xfrm>
        </p:spPr>
        <p:txBody>
          <a:bodyPr/>
          <a:lstStyle>
            <a:lvl1pPr>
              <a:defRPr sz="6600">
                <a:solidFill>
                  <a:schemeClr val="tx1"/>
                </a:solidFill>
              </a:defRPr>
            </a:lvl1pPr>
          </a:lstStyle>
          <a:p>
            <a:r>
              <a:rPr lang="en-US"/>
              <a:t>Section slide</a:t>
            </a:r>
          </a:p>
        </p:txBody>
      </p:sp>
    </p:spTree>
    <p:custDataLst>
      <p:tags r:id="rId1"/>
    </p:custDataLst>
    <p:extLst>
      <p:ext uri="{BB962C8B-B14F-4D97-AF65-F5344CB8AC3E}">
        <p14:creationId xmlns:p14="http://schemas.microsoft.com/office/powerpoint/2010/main" val="9993240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663" y="365129"/>
            <a:ext cx="10898216"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39665" y="1825625"/>
            <a:ext cx="10898214"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custDataLst>
      <p:tags r:id="rId51"/>
    </p:custDataLst>
    <p:extLst>
      <p:ext uri="{BB962C8B-B14F-4D97-AF65-F5344CB8AC3E}">
        <p14:creationId xmlns:p14="http://schemas.microsoft.com/office/powerpoint/2010/main" val="23380923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660" r:id="rId49"/>
  </p:sldLayoutIdLst>
  <p:txStyles>
    <p:titleStyle>
      <a:lvl1pPr algn="l" defTabSz="913965" rtl="0" eaLnBrk="1" latinLnBrk="0" hangingPunct="1">
        <a:lnSpc>
          <a:spcPct val="100000"/>
        </a:lnSpc>
        <a:spcBef>
          <a:spcPct val="0"/>
        </a:spcBef>
        <a:buNone/>
        <a:defRPr sz="4400" b="1" kern="1200" cap="all" baseline="0">
          <a:solidFill>
            <a:schemeClr val="tx2"/>
          </a:solidFill>
          <a:latin typeface="Segoe UI" panose="020B0502040204020203" pitchFamily="34" charset="0"/>
          <a:ea typeface="+mj-ea"/>
          <a:cs typeface="Segoe UI" panose="020B0502040204020203" pitchFamily="34" charset="0"/>
        </a:defRPr>
      </a:lvl1pPr>
    </p:titleStyle>
    <p:bodyStyle>
      <a:lvl1pPr marL="325829" indent="-325829" algn="l" defTabSz="913965"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42732" indent="-316902" algn="l" defTabSz="913965" rtl="0" eaLnBrk="1" latinLnBrk="0" hangingPunct="1">
        <a:lnSpc>
          <a:spcPct val="90000"/>
        </a:lnSpc>
        <a:spcBef>
          <a:spcPts val="500"/>
        </a:spcBef>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965" rtl="0" eaLnBrk="1" latinLnBrk="0" hangingPunct="1">
        <a:defRPr sz="1799" kern="1200">
          <a:solidFill>
            <a:schemeClr val="tx1"/>
          </a:solidFill>
          <a:latin typeface="+mn-lt"/>
          <a:ea typeface="+mn-ea"/>
          <a:cs typeface="+mn-cs"/>
        </a:defRPr>
      </a:lvl1pPr>
      <a:lvl2pPr marL="456982" algn="l" defTabSz="913965" rtl="0" eaLnBrk="1" latinLnBrk="0" hangingPunct="1">
        <a:defRPr sz="1799" kern="1200">
          <a:solidFill>
            <a:schemeClr val="tx1"/>
          </a:solidFill>
          <a:latin typeface="+mn-lt"/>
          <a:ea typeface="+mn-ea"/>
          <a:cs typeface="+mn-cs"/>
        </a:defRPr>
      </a:lvl2pPr>
      <a:lvl3pPr marL="913965" algn="l" defTabSz="913965" rtl="0" eaLnBrk="1" latinLnBrk="0" hangingPunct="1">
        <a:defRPr sz="1799" kern="1200">
          <a:solidFill>
            <a:schemeClr val="tx1"/>
          </a:solidFill>
          <a:latin typeface="+mn-lt"/>
          <a:ea typeface="+mn-ea"/>
          <a:cs typeface="+mn-cs"/>
        </a:defRPr>
      </a:lvl3pPr>
      <a:lvl4pPr marL="1370947" algn="l" defTabSz="913965" rtl="0" eaLnBrk="1" latinLnBrk="0" hangingPunct="1">
        <a:defRPr sz="1799" kern="1200">
          <a:solidFill>
            <a:schemeClr val="tx1"/>
          </a:solidFill>
          <a:latin typeface="+mn-lt"/>
          <a:ea typeface="+mn-ea"/>
          <a:cs typeface="+mn-cs"/>
        </a:defRPr>
      </a:lvl4pPr>
      <a:lvl5pPr marL="1827929" algn="l" defTabSz="913965" rtl="0" eaLnBrk="1" latinLnBrk="0" hangingPunct="1">
        <a:defRPr sz="1799" kern="1200">
          <a:solidFill>
            <a:schemeClr val="tx1"/>
          </a:solidFill>
          <a:latin typeface="+mn-lt"/>
          <a:ea typeface="+mn-ea"/>
          <a:cs typeface="+mn-cs"/>
        </a:defRPr>
      </a:lvl5pPr>
      <a:lvl6pPr marL="2284911" algn="l" defTabSz="913965" rtl="0" eaLnBrk="1" latinLnBrk="0" hangingPunct="1">
        <a:defRPr sz="1799" kern="1200">
          <a:solidFill>
            <a:schemeClr val="tx1"/>
          </a:solidFill>
          <a:latin typeface="+mn-lt"/>
          <a:ea typeface="+mn-ea"/>
          <a:cs typeface="+mn-cs"/>
        </a:defRPr>
      </a:lvl6pPr>
      <a:lvl7pPr marL="2741893" algn="l" defTabSz="913965" rtl="0" eaLnBrk="1" latinLnBrk="0" hangingPunct="1">
        <a:defRPr sz="1799" kern="1200">
          <a:solidFill>
            <a:schemeClr val="tx1"/>
          </a:solidFill>
          <a:latin typeface="+mn-lt"/>
          <a:ea typeface="+mn-ea"/>
          <a:cs typeface="+mn-cs"/>
        </a:defRPr>
      </a:lvl7pPr>
      <a:lvl8pPr marL="3198876" algn="l" defTabSz="913965" rtl="0" eaLnBrk="1" latinLnBrk="0" hangingPunct="1">
        <a:defRPr sz="1799" kern="1200">
          <a:solidFill>
            <a:schemeClr val="tx1"/>
          </a:solidFill>
          <a:latin typeface="+mn-lt"/>
          <a:ea typeface="+mn-ea"/>
          <a:cs typeface="+mn-cs"/>
        </a:defRPr>
      </a:lvl8pPr>
      <a:lvl9pPr marL="3655858" algn="l" defTabSz="913965"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28">
          <p15:clr>
            <a:srgbClr val="F26B43"/>
          </p15:clr>
        </p15:guide>
        <p15:guide id="3" orient="horz" pos="1032">
          <p15:clr>
            <a:srgbClr val="F26B43"/>
          </p15:clr>
        </p15:guide>
        <p15:guide id="4" pos="704">
          <p15:clr>
            <a:srgbClr val="F26B43"/>
          </p15:clr>
        </p15:guide>
        <p15:guide id="5" orient="horz" pos="1056">
          <p15:clr>
            <a:srgbClr val="F26B43"/>
          </p15:clr>
        </p15:guide>
        <p15:guide id="6" pos="9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58.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5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19.xml"/><Relationship Id="rId1" Type="http://schemas.openxmlformats.org/officeDocument/2006/relationships/tags" Target="../tags/tag6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6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tags" Target="../tags/tag6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tags" Target="../tags/tag6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tags" Target="../tags/tag6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1.xml"/><Relationship Id="rId1" Type="http://schemas.openxmlformats.org/officeDocument/2006/relationships/tags" Target="../tags/tag6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8.xml"/><Relationship Id="rId1" Type="http://schemas.openxmlformats.org/officeDocument/2006/relationships/tags" Target="../tags/tag6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7.xml"/><Relationship Id="rId1" Type="http://schemas.openxmlformats.org/officeDocument/2006/relationships/tags" Target="../tags/tag6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5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ags" Target="../tags/tag6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5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5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tags" Target="../tags/tag5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0.xml"/><Relationship Id="rId1" Type="http://schemas.openxmlformats.org/officeDocument/2006/relationships/tags" Target="../tags/tag55.xml"/></Relationships>
</file>

<file path=ppt/slides/_rels/slide8.xml.rels><?xml version="1.0" encoding="UTF-8" standalone="yes"?>
<Relationships xmlns="http://schemas.openxmlformats.org/package/2006/relationships"><Relationship Id="rId3" Type="http://schemas.openxmlformats.org/officeDocument/2006/relationships/hyperlink" Target="https://ca-training.sdmdata.org/" TargetMode="External"/><Relationship Id="rId2" Type="http://schemas.openxmlformats.org/officeDocument/2006/relationships/slideLayout" Target="../slideLayouts/slideLayout41.xml"/><Relationship Id="rId1" Type="http://schemas.openxmlformats.org/officeDocument/2006/relationships/tags" Target="../tags/tag5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57.xml"/><Relationship Id="rId5" Type="http://schemas.openxmlformats.org/officeDocument/2006/relationships/hyperlink" Target="mailto:support@sdmdata.org"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5E1CCE-6619-2FCC-9687-52FFA1B22E13}"/>
              </a:ext>
            </a:extLst>
          </p:cNvPr>
          <p:cNvSpPr>
            <a:spLocks noGrp="1"/>
          </p:cNvSpPr>
          <p:nvPr>
            <p:ph type="title"/>
          </p:nvPr>
        </p:nvSpPr>
        <p:spPr/>
        <p:txBody>
          <a:bodyPr/>
          <a:lstStyle/>
          <a:p>
            <a:r>
              <a:rPr lang="en-US"/>
              <a:t>WebSDM New User Training</a:t>
            </a:r>
          </a:p>
        </p:txBody>
      </p:sp>
      <p:sp>
        <p:nvSpPr>
          <p:cNvPr id="8" name="Text Placeholder 7">
            <a:extLst>
              <a:ext uri="{FF2B5EF4-FFF2-40B4-BE49-F238E27FC236}">
                <a16:creationId xmlns:a16="http://schemas.microsoft.com/office/drawing/2014/main" id="{2B0CF817-A26E-9ED3-F8E8-A1DC8A6A9D56}"/>
              </a:ext>
            </a:extLst>
          </p:cNvPr>
          <p:cNvSpPr>
            <a:spLocks noGrp="1"/>
          </p:cNvSpPr>
          <p:nvPr>
            <p:ph type="body" sz="quarter" idx="12"/>
          </p:nvPr>
        </p:nvSpPr>
        <p:spPr/>
        <p:txBody>
          <a:bodyPr anchor="ctr"/>
          <a:lstStyle/>
          <a:p>
            <a:r>
              <a:rPr lang="en-US"/>
              <a:t>[agency Name and Training Date]</a:t>
            </a:r>
          </a:p>
        </p:txBody>
      </p:sp>
    </p:spTree>
    <p:custDataLst>
      <p:tags r:id="rId1"/>
    </p:custDataLst>
    <p:extLst>
      <p:ext uri="{BB962C8B-B14F-4D97-AF65-F5344CB8AC3E}">
        <p14:creationId xmlns:p14="http://schemas.microsoft.com/office/powerpoint/2010/main" val="287167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typing on a computer&#10;&#10;AI-generated content may be incorrect.">
            <a:extLst>
              <a:ext uri="{FF2B5EF4-FFF2-40B4-BE49-F238E27FC236}">
                <a16:creationId xmlns:a16="http://schemas.microsoft.com/office/drawing/2014/main" id="{975EE6A8-1972-6407-D645-F4822E4FFC20}"/>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5656" r="4002"/>
          <a:stretch/>
        </p:blipFill>
        <p:spPr>
          <a:xfrm>
            <a:off x="247426" y="180767"/>
            <a:ext cx="4905487" cy="6496465"/>
          </a:xfrm>
        </p:spPr>
      </p:pic>
      <p:sp>
        <p:nvSpPr>
          <p:cNvPr id="5" name="Text Placeholder 4">
            <a:extLst>
              <a:ext uri="{FF2B5EF4-FFF2-40B4-BE49-F238E27FC236}">
                <a16:creationId xmlns:a16="http://schemas.microsoft.com/office/drawing/2014/main" id="{C921BD35-85F6-D6B4-FC91-30F07760EAC4}"/>
              </a:ext>
            </a:extLst>
          </p:cNvPr>
          <p:cNvSpPr>
            <a:spLocks noGrp="1"/>
          </p:cNvSpPr>
          <p:nvPr>
            <p:ph type="body" sz="quarter" idx="12"/>
          </p:nvPr>
        </p:nvSpPr>
        <p:spPr/>
        <p:txBody>
          <a:bodyPr/>
          <a:lstStyle/>
          <a:p>
            <a:endParaRPr lang="en-US" dirty="0"/>
          </a:p>
        </p:txBody>
      </p:sp>
      <p:sp>
        <p:nvSpPr>
          <p:cNvPr id="6" name="Text Placeholder 5">
            <a:extLst>
              <a:ext uri="{FF2B5EF4-FFF2-40B4-BE49-F238E27FC236}">
                <a16:creationId xmlns:a16="http://schemas.microsoft.com/office/drawing/2014/main" id="{04129A05-666B-A458-6D27-8B9B79C1DC2A}"/>
              </a:ext>
            </a:extLst>
          </p:cNvPr>
          <p:cNvSpPr>
            <a:spLocks noGrp="1"/>
          </p:cNvSpPr>
          <p:nvPr>
            <p:ph type="body" sz="quarter" idx="13"/>
          </p:nvPr>
        </p:nvSpPr>
        <p:spPr>
          <a:xfrm>
            <a:off x="4949647" y="3331029"/>
            <a:ext cx="6308893" cy="1992289"/>
          </a:xfrm>
        </p:spPr>
        <p:txBody>
          <a:bodyPr/>
          <a:lstStyle/>
          <a:p>
            <a:pPr marL="457200" indent="-457200">
              <a:spcBef>
                <a:spcPts val="0"/>
              </a:spcBef>
              <a:spcAft>
                <a:spcPts val="600"/>
              </a:spcAft>
              <a:buClr>
                <a:schemeClr val="bg1"/>
              </a:buClr>
              <a:buFont typeface="Arial" panose="020B0604020202020204" pitchFamily="34" charset="0"/>
              <a:buChar char="•"/>
            </a:pPr>
            <a:r>
              <a:rPr lang="en-US" dirty="0"/>
              <a:t>Basic Navigation</a:t>
            </a:r>
          </a:p>
          <a:p>
            <a:pPr marL="457200" indent="-457200">
              <a:spcBef>
                <a:spcPts val="0"/>
              </a:spcBef>
              <a:spcAft>
                <a:spcPts val="600"/>
              </a:spcAft>
              <a:buClr>
                <a:schemeClr val="bg1"/>
              </a:buClr>
              <a:buFont typeface="Arial" panose="020B0604020202020204" pitchFamily="34" charset="0"/>
              <a:buChar char="•"/>
            </a:pPr>
            <a:r>
              <a:rPr lang="en-US" dirty="0"/>
              <a:t>My Caseload </a:t>
            </a:r>
          </a:p>
          <a:p>
            <a:pPr marL="457200" indent="-457200">
              <a:spcBef>
                <a:spcPts val="0"/>
              </a:spcBef>
              <a:spcAft>
                <a:spcPts val="600"/>
              </a:spcAft>
              <a:buClr>
                <a:schemeClr val="bg1"/>
              </a:buClr>
              <a:buFont typeface="Arial" panose="020B0604020202020204" pitchFamily="34" charset="0"/>
              <a:buChar char="•"/>
            </a:pPr>
            <a:r>
              <a:rPr lang="en-US" dirty="0"/>
              <a:t>To Do List</a:t>
            </a:r>
          </a:p>
          <a:p>
            <a:pPr marL="457200" indent="-457200">
              <a:spcBef>
                <a:spcPts val="0"/>
              </a:spcBef>
              <a:spcAft>
                <a:spcPts val="600"/>
              </a:spcAft>
              <a:buClr>
                <a:schemeClr val="bg1"/>
              </a:buClr>
              <a:buFont typeface="Arial" panose="020B0604020202020204" pitchFamily="34" charset="0"/>
              <a:buChar char="•"/>
            </a:pPr>
            <a:r>
              <a:rPr lang="en-US" dirty="0"/>
              <a:t>Assessment Lists</a:t>
            </a:r>
          </a:p>
          <a:p>
            <a:pPr>
              <a:spcBef>
                <a:spcPts val="0"/>
              </a:spcBef>
              <a:spcAft>
                <a:spcPts val="600"/>
              </a:spcAft>
            </a:pPr>
            <a:endParaRPr lang="en-US" dirty="0"/>
          </a:p>
        </p:txBody>
      </p:sp>
      <p:sp>
        <p:nvSpPr>
          <p:cNvPr id="2" name="Title 1">
            <a:extLst>
              <a:ext uri="{FF2B5EF4-FFF2-40B4-BE49-F238E27FC236}">
                <a16:creationId xmlns:a16="http://schemas.microsoft.com/office/drawing/2014/main" id="{80D12DA9-7E72-BE3C-3E1A-CD6B7A0EB8E2}"/>
              </a:ext>
            </a:extLst>
          </p:cNvPr>
          <p:cNvSpPr>
            <a:spLocks noGrp="1"/>
          </p:cNvSpPr>
          <p:nvPr>
            <p:ph type="title"/>
          </p:nvPr>
        </p:nvSpPr>
        <p:spPr/>
        <p:txBody>
          <a:bodyPr/>
          <a:lstStyle/>
          <a:p>
            <a:r>
              <a:rPr lang="en-US" dirty="0"/>
              <a:t>Navigation Exercise</a:t>
            </a:r>
            <a:br>
              <a:rPr lang="en-US" dirty="0"/>
            </a:br>
            <a:endParaRPr lang="en-US" dirty="0"/>
          </a:p>
        </p:txBody>
      </p:sp>
    </p:spTree>
    <p:custDataLst>
      <p:tags r:id="rId1"/>
    </p:custDataLst>
    <p:extLst>
      <p:ext uri="{BB962C8B-B14F-4D97-AF65-F5344CB8AC3E}">
        <p14:creationId xmlns:p14="http://schemas.microsoft.com/office/powerpoint/2010/main" val="249210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a:cs typeface="Segoe UI"/>
              </a:rPr>
              <a:t>User Panel</a:t>
            </a:r>
            <a:endParaRPr lang="en-US"/>
          </a:p>
        </p:txBody>
      </p:sp>
      <p:pic>
        <p:nvPicPr>
          <p:cNvPr id="5" name="Picture Placeholder 4" descr="A screenshot of a computer&#10;&#10;Description automatically generated">
            <a:extLst>
              <a:ext uri="{FF2B5EF4-FFF2-40B4-BE49-F238E27FC236}">
                <a16:creationId xmlns:a16="http://schemas.microsoft.com/office/drawing/2014/main" id="{02865CD7-7D11-83CF-BCB1-7AA7DD3FA94A}"/>
              </a:ext>
            </a:extLst>
          </p:cNvPr>
          <p:cNvPicPr>
            <a:picLocks noGrp="1" noChangeAspect="1"/>
          </p:cNvPicPr>
          <p:nvPr>
            <p:ph type="pic" sz="quarter" idx="10"/>
          </p:nvPr>
        </p:nvPicPr>
        <p:blipFill>
          <a:blip r:embed="rId4"/>
          <a:srcRect l="53400" r="3814"/>
          <a:stretch/>
        </p:blipFill>
        <p:spPr>
          <a:xfrm>
            <a:off x="7692497" y="535667"/>
            <a:ext cx="3711460" cy="5782940"/>
          </a:xfrm>
        </p:spPr>
      </p:pic>
      <p:sp>
        <p:nvSpPr>
          <p:cNvPr id="3" name="Content Placeholder 2"/>
          <p:cNvSpPr>
            <a:spLocks noGrp="1"/>
          </p:cNvSpPr>
          <p:nvPr>
            <p:ph type="body" sz="quarter" idx="11"/>
          </p:nvPr>
        </p:nvSpPr>
        <p:spPr>
          <a:xfrm>
            <a:off x="639663" y="1997242"/>
            <a:ext cx="5456337" cy="3453063"/>
          </a:xfrm>
        </p:spPr>
        <p:txBody>
          <a:bodyPr vert="horz" lIns="91440" tIns="45720" rIns="91440" bIns="45720" rtlCol="0" anchor="t">
            <a:noAutofit/>
          </a:bodyPr>
          <a:lstStyle/>
          <a:p>
            <a:pPr>
              <a:lnSpc>
                <a:spcPct val="110000"/>
              </a:lnSpc>
              <a:spcBef>
                <a:spcPts val="0"/>
              </a:spcBef>
            </a:pPr>
            <a:r>
              <a:rPr lang="en-US">
                <a:latin typeface="Segoe UI"/>
                <a:cs typeface="Segoe UI"/>
              </a:rPr>
              <a:t>Open the </a:t>
            </a:r>
            <a:r>
              <a:rPr lang="en-US" b="1">
                <a:solidFill>
                  <a:schemeClr val="accent6"/>
                </a:solidFill>
                <a:latin typeface="Segoe UI"/>
                <a:cs typeface="Segoe UI"/>
              </a:rPr>
              <a:t>P&amp;P </a:t>
            </a:r>
            <a:r>
              <a:rPr lang="en-US">
                <a:latin typeface="Segoe UI"/>
                <a:cs typeface="Segoe UI"/>
              </a:rPr>
              <a:t>link (user panel, book icon) and expand the </a:t>
            </a:r>
            <a:r>
              <a:rPr lang="en-US" b="1">
                <a:solidFill>
                  <a:schemeClr val="accent6"/>
                </a:solidFill>
                <a:latin typeface="Segoe UI"/>
                <a:cs typeface="Segoe UI"/>
              </a:rPr>
              <a:t>Reunification </a:t>
            </a:r>
            <a:r>
              <a:rPr lang="en-US">
                <a:latin typeface="Segoe UI"/>
                <a:cs typeface="Segoe UI"/>
              </a:rPr>
              <a:t>link on the left panel. </a:t>
            </a:r>
          </a:p>
          <a:p>
            <a:pPr marL="0" indent="0">
              <a:lnSpc>
                <a:spcPct val="110000"/>
              </a:lnSpc>
              <a:spcBef>
                <a:spcPts val="0"/>
              </a:spcBef>
              <a:buNone/>
            </a:pPr>
            <a:endParaRPr lang="en-US"/>
          </a:p>
          <a:p>
            <a:pPr marL="0" indent="0">
              <a:lnSpc>
                <a:spcPct val="110000"/>
              </a:lnSpc>
              <a:spcBef>
                <a:spcPts val="0"/>
              </a:spcBef>
              <a:buNone/>
            </a:pPr>
            <a:r>
              <a:rPr lang="en-US">
                <a:latin typeface="Segoe UI"/>
                <a:cs typeface="Segoe UI"/>
              </a:rPr>
              <a:t>How many </a:t>
            </a:r>
            <a:r>
              <a:rPr lang="en-US" b="1">
                <a:latin typeface="Segoe UI"/>
                <a:cs typeface="Segoe UI"/>
              </a:rPr>
              <a:t>subcategories</a:t>
            </a:r>
            <a:r>
              <a:rPr lang="en-US">
                <a:latin typeface="Segoe UI"/>
                <a:cs typeface="Segoe UI"/>
              </a:rPr>
              <a:t> are available?</a:t>
            </a:r>
          </a:p>
          <a:p>
            <a:pPr marL="0" indent="0">
              <a:lnSpc>
                <a:spcPct val="150000"/>
              </a:lnSpc>
              <a:spcBef>
                <a:spcPts val="0"/>
              </a:spcBef>
              <a:buNone/>
            </a:pPr>
            <a:endParaRPr lang="en-US"/>
          </a:p>
          <a:p>
            <a:pPr marL="514350" indent="-514350">
              <a:lnSpc>
                <a:spcPct val="150000"/>
              </a:lnSpc>
              <a:spcBef>
                <a:spcPts val="0"/>
              </a:spcBef>
              <a:buAutoNum type="arabicPeriod"/>
            </a:pPr>
            <a:endParaRPr lang="en-US"/>
          </a:p>
        </p:txBody>
      </p:sp>
    </p:spTree>
    <p:custDataLst>
      <p:tags r:id="rId1"/>
    </p:custDataLst>
    <p:extLst>
      <p:ext uri="{BB962C8B-B14F-4D97-AF65-F5344CB8AC3E}">
        <p14:creationId xmlns:p14="http://schemas.microsoft.com/office/powerpoint/2010/main" val="337909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sz="quarter" idx="11"/>
          </p:nvPr>
        </p:nvSpPr>
        <p:spPr>
          <a:xfrm>
            <a:off x="640080" y="1975449"/>
            <a:ext cx="11015282" cy="1323440"/>
          </a:xfrm>
        </p:spPr>
        <p:txBody>
          <a:bodyPr>
            <a:normAutofit/>
          </a:bodyPr>
          <a:lstStyle/>
          <a:p>
            <a:pPr marL="0" lvl="0" indent="0">
              <a:lnSpc>
                <a:spcPct val="100000"/>
              </a:lnSpc>
              <a:spcBef>
                <a:spcPts val="600"/>
              </a:spcBef>
              <a:buNone/>
            </a:pPr>
            <a:r>
              <a:rPr lang="en-US" sz="3200"/>
              <a:t>Close the tab. Open the </a:t>
            </a:r>
            <a:r>
              <a:rPr lang="en-US" sz="3200" b="1">
                <a:solidFill>
                  <a:schemeClr val="accent6"/>
                </a:solidFill>
              </a:rPr>
              <a:t>Document Library </a:t>
            </a:r>
            <a:r>
              <a:rPr lang="en-US" sz="3200"/>
              <a:t>(links panel). Open the </a:t>
            </a:r>
            <a:r>
              <a:rPr lang="en-US" sz="3200" b="1">
                <a:solidFill>
                  <a:schemeClr val="accent6"/>
                </a:solidFill>
              </a:rPr>
              <a:t>icon legend</a:t>
            </a:r>
            <a:r>
              <a:rPr lang="en-US" sz="3200"/>
              <a:t>. What do each of these icons mean? </a:t>
            </a:r>
          </a:p>
          <a:p>
            <a:pPr marL="0" lvl="0" indent="0">
              <a:lnSpc>
                <a:spcPct val="100000"/>
              </a:lnSpc>
              <a:spcBef>
                <a:spcPts val="600"/>
              </a:spcBef>
              <a:buNone/>
            </a:pPr>
            <a:endParaRPr lang="en-US" sz="3200"/>
          </a:p>
          <a:p>
            <a:pPr marL="0" indent="0">
              <a:lnSpc>
                <a:spcPct val="100000"/>
              </a:lnSpc>
              <a:spcBef>
                <a:spcPts val="600"/>
              </a:spcBef>
              <a:buNone/>
            </a:pPr>
            <a:endParaRPr lang="en-US" sz="3200"/>
          </a:p>
          <a:p>
            <a:pPr marL="514350" indent="-514350">
              <a:lnSpc>
                <a:spcPct val="100000"/>
              </a:lnSpc>
              <a:spcBef>
                <a:spcPts val="600"/>
              </a:spcBef>
              <a:buAutoNum type="arabicPeriod"/>
            </a:pPr>
            <a:endParaRPr lang="en-US" sz="3200"/>
          </a:p>
        </p:txBody>
      </p:sp>
      <p:sp>
        <p:nvSpPr>
          <p:cNvPr id="2" name="Title 1"/>
          <p:cNvSpPr>
            <a:spLocks noGrp="1"/>
          </p:cNvSpPr>
          <p:nvPr>
            <p:ph type="title"/>
          </p:nvPr>
        </p:nvSpPr>
        <p:spPr/>
        <p:txBody>
          <a:bodyPr/>
          <a:lstStyle/>
          <a:p>
            <a:r>
              <a:rPr lang="en-US"/>
              <a:t>Links Panel</a:t>
            </a:r>
          </a:p>
        </p:txBody>
      </p:sp>
      <p:grpSp>
        <p:nvGrpSpPr>
          <p:cNvPr id="15" name="Group 14"/>
          <p:cNvGrpSpPr/>
          <p:nvPr/>
        </p:nvGrpSpPr>
        <p:grpSpPr>
          <a:xfrm>
            <a:off x="1815996" y="3629049"/>
            <a:ext cx="8560008" cy="1558988"/>
            <a:chOff x="1021340" y="4853524"/>
            <a:chExt cx="7266668" cy="1323439"/>
          </a:xfrm>
        </p:grpSpPr>
        <p:pic>
          <p:nvPicPr>
            <p:cNvPr id="1028" name="Picture 3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340" y="5048912"/>
              <a:ext cx="932662" cy="932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9841" y="5190495"/>
              <a:ext cx="1461368" cy="649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370" y="5091325"/>
              <a:ext cx="999169" cy="8564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6401" y="5143844"/>
              <a:ext cx="955026" cy="7427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97671" y="4853524"/>
              <a:ext cx="890337" cy="1323439"/>
            </a:xfrm>
            <a:prstGeom prst="rect">
              <a:avLst/>
            </a:prstGeom>
            <a:noFill/>
          </p:spPr>
          <p:txBody>
            <a:bodyPr wrap="square" rtlCol="0">
              <a:spAutoFit/>
            </a:bodyPr>
            <a:lstStyle/>
            <a:p>
              <a:r>
                <a:rPr lang="en-US" sz="8000">
                  <a:sym typeface="Wingdings 2" panose="05020102010507070707" pitchFamily="18" charset="2"/>
                </a:rPr>
                <a:t></a:t>
              </a:r>
              <a:endParaRPr lang="en-US" sz="8000"/>
            </a:p>
          </p:txBody>
        </p:sp>
      </p:grpSp>
    </p:spTree>
    <p:custDataLst>
      <p:tags r:id="rId1"/>
    </p:custDataLst>
    <p:extLst>
      <p:ext uri="{BB962C8B-B14F-4D97-AF65-F5344CB8AC3E}">
        <p14:creationId xmlns:p14="http://schemas.microsoft.com/office/powerpoint/2010/main" val="410505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My Caseload</a:t>
            </a:r>
          </a:p>
        </p:txBody>
      </p:sp>
      <p:pic>
        <p:nvPicPr>
          <p:cNvPr id="5" name="Picture Placeholder 4" descr="A screenshot of a computer&#10;&#10;Description automatically generated">
            <a:extLst>
              <a:ext uri="{FF2B5EF4-FFF2-40B4-BE49-F238E27FC236}">
                <a16:creationId xmlns:a16="http://schemas.microsoft.com/office/drawing/2014/main" id="{17518BFB-EDBE-AF82-0D6B-49065EB8DDF3}"/>
              </a:ext>
            </a:extLst>
          </p:cNvPr>
          <p:cNvPicPr>
            <a:picLocks noGrp="1" noChangeAspect="1"/>
          </p:cNvPicPr>
          <p:nvPr>
            <p:ph type="pic" sz="quarter" idx="10"/>
          </p:nvPr>
        </p:nvPicPr>
        <p:blipFill>
          <a:blip r:embed="rId4"/>
          <a:srcRect l="142" t="-77" r="42050" b="77"/>
          <a:stretch/>
        </p:blipFill>
        <p:spPr>
          <a:xfrm>
            <a:off x="640080" y="535667"/>
            <a:ext cx="6575116" cy="5782940"/>
          </a:xfrm>
        </p:spPr>
      </p:pic>
      <p:sp>
        <p:nvSpPr>
          <p:cNvPr id="4" name="Content Placeholder 2"/>
          <p:cNvSpPr>
            <a:spLocks noGrp="1"/>
          </p:cNvSpPr>
          <p:nvPr>
            <p:ph type="body" sz="quarter" idx="11"/>
          </p:nvPr>
        </p:nvSpPr>
        <p:spPr>
          <a:xfrm>
            <a:off x="7707412" y="2273969"/>
            <a:ext cx="3860619" cy="3337122"/>
          </a:xfrm>
        </p:spPr>
        <p:txBody>
          <a:bodyPr>
            <a:noAutofit/>
          </a:bodyPr>
          <a:lstStyle/>
          <a:p>
            <a:pPr marL="0" indent="0">
              <a:lnSpc>
                <a:spcPct val="110000"/>
              </a:lnSpc>
              <a:spcBef>
                <a:spcPts val="0"/>
              </a:spcBef>
              <a:buNone/>
            </a:pPr>
            <a:r>
              <a:rPr lang="en-US"/>
              <a:t>Close the Document Library and return to </a:t>
            </a:r>
            <a:r>
              <a:rPr lang="en-US" b="1">
                <a:solidFill>
                  <a:schemeClr val="accent6"/>
                </a:solidFill>
              </a:rPr>
              <a:t>My Caseload</a:t>
            </a:r>
            <a:r>
              <a:rPr lang="en-US"/>
              <a:t>.</a:t>
            </a:r>
          </a:p>
          <a:p>
            <a:pPr marL="0" indent="0">
              <a:lnSpc>
                <a:spcPct val="110000"/>
              </a:lnSpc>
              <a:spcBef>
                <a:spcPts val="0"/>
              </a:spcBef>
              <a:buNone/>
            </a:pPr>
            <a:endParaRPr lang="en-US"/>
          </a:p>
          <a:p>
            <a:pPr marL="0" indent="0">
              <a:lnSpc>
                <a:spcPct val="110000"/>
              </a:lnSpc>
              <a:spcBef>
                <a:spcPts val="0"/>
              </a:spcBef>
              <a:buNone/>
            </a:pPr>
            <a:r>
              <a:rPr lang="en-US"/>
              <a:t>What was the </a:t>
            </a:r>
            <a:r>
              <a:rPr lang="en-US" b="1"/>
              <a:t>date</a:t>
            </a:r>
            <a:r>
              <a:rPr lang="en-US"/>
              <a:t> of Maria Conseco’s referral?</a:t>
            </a:r>
          </a:p>
          <a:p>
            <a:pPr marL="0" indent="0">
              <a:lnSpc>
                <a:spcPct val="150000"/>
              </a:lnSpc>
              <a:spcBef>
                <a:spcPts val="0"/>
              </a:spcBef>
              <a:buNone/>
            </a:pPr>
            <a:endParaRPr lang="en-US"/>
          </a:p>
          <a:p>
            <a:pPr marL="514350" indent="-514350">
              <a:lnSpc>
                <a:spcPct val="150000"/>
              </a:lnSpc>
              <a:spcBef>
                <a:spcPts val="0"/>
              </a:spcBef>
              <a:buAutoNum type="arabicPeriod"/>
            </a:pPr>
            <a:endParaRPr lang="en-US"/>
          </a:p>
        </p:txBody>
      </p:sp>
    </p:spTree>
    <p:custDataLst>
      <p:tags r:id="rId1"/>
    </p:custDataLst>
    <p:extLst>
      <p:ext uri="{BB962C8B-B14F-4D97-AF65-F5344CB8AC3E}">
        <p14:creationId xmlns:p14="http://schemas.microsoft.com/office/powerpoint/2010/main" val="366154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My Caseload</a:t>
            </a:r>
          </a:p>
        </p:txBody>
      </p:sp>
      <p:pic>
        <p:nvPicPr>
          <p:cNvPr id="3" name="Picture Placeholder 2" descr="A screenshot of a computer&#10;&#10;Description automatically generated">
            <a:extLst>
              <a:ext uri="{FF2B5EF4-FFF2-40B4-BE49-F238E27FC236}">
                <a16:creationId xmlns:a16="http://schemas.microsoft.com/office/drawing/2014/main" id="{35639FFB-EBDF-1FF3-A05E-0CAAC7852568}"/>
              </a:ext>
            </a:extLst>
          </p:cNvPr>
          <p:cNvPicPr>
            <a:picLocks noGrp="1" noChangeAspect="1"/>
          </p:cNvPicPr>
          <p:nvPr>
            <p:ph type="pic" sz="quarter" idx="10"/>
          </p:nvPr>
        </p:nvPicPr>
        <p:blipFill>
          <a:blip r:embed="rId4"/>
          <a:srcRect l="17614" r="24591"/>
          <a:stretch/>
        </p:blipFill>
        <p:spPr>
          <a:xfrm>
            <a:off x="4971336" y="535667"/>
            <a:ext cx="6575116" cy="5782940"/>
          </a:xfrm>
        </p:spPr>
      </p:pic>
      <p:sp>
        <p:nvSpPr>
          <p:cNvPr id="4" name="Content Placeholder 2"/>
          <p:cNvSpPr>
            <a:spLocks noGrp="1"/>
          </p:cNvSpPr>
          <p:nvPr>
            <p:ph type="body" sz="quarter" idx="11"/>
          </p:nvPr>
        </p:nvSpPr>
        <p:spPr>
          <a:xfrm>
            <a:off x="639663" y="2117559"/>
            <a:ext cx="3860619" cy="3493532"/>
          </a:xfrm>
        </p:spPr>
        <p:txBody>
          <a:bodyPr>
            <a:noAutofit/>
          </a:bodyPr>
          <a:lstStyle/>
          <a:p>
            <a:pPr marL="0" indent="0">
              <a:lnSpc>
                <a:spcPct val="110000"/>
              </a:lnSpc>
              <a:spcBef>
                <a:spcPts val="0"/>
              </a:spcBef>
              <a:buNone/>
            </a:pPr>
            <a:r>
              <a:rPr lang="en-US"/>
              <a:t>How many cases or referrals have an </a:t>
            </a:r>
            <a:r>
              <a:rPr lang="en-US" b="1">
                <a:solidFill>
                  <a:schemeClr val="accent3"/>
                </a:solidFill>
              </a:rPr>
              <a:t>incomplete</a:t>
            </a:r>
            <a:r>
              <a:rPr lang="en-US"/>
              <a:t> assessment?</a:t>
            </a:r>
          </a:p>
          <a:p>
            <a:pPr marL="0" indent="0">
              <a:lnSpc>
                <a:spcPct val="110000"/>
              </a:lnSpc>
              <a:spcBef>
                <a:spcPts val="0"/>
              </a:spcBef>
              <a:buNone/>
            </a:pPr>
            <a:endParaRPr lang="en-US"/>
          </a:p>
          <a:p>
            <a:pPr marL="0" indent="0">
              <a:lnSpc>
                <a:spcPct val="110000"/>
              </a:lnSpc>
              <a:spcBef>
                <a:spcPts val="0"/>
              </a:spcBef>
              <a:buNone/>
            </a:pPr>
            <a:r>
              <a:rPr lang="en-US"/>
              <a:t>How many have an </a:t>
            </a:r>
            <a:r>
              <a:rPr lang="en-US" b="1">
                <a:solidFill>
                  <a:schemeClr val="accent4"/>
                </a:solidFill>
              </a:rPr>
              <a:t>overdue </a:t>
            </a:r>
            <a:r>
              <a:rPr lang="en-US"/>
              <a:t>assessment?</a:t>
            </a:r>
          </a:p>
          <a:p>
            <a:pPr marL="0" indent="0">
              <a:lnSpc>
                <a:spcPct val="110000"/>
              </a:lnSpc>
              <a:spcBef>
                <a:spcPts val="0"/>
              </a:spcBef>
              <a:buNone/>
            </a:pPr>
            <a:endParaRPr lang="en-US"/>
          </a:p>
          <a:p>
            <a:pPr marL="0" indent="0">
              <a:lnSpc>
                <a:spcPct val="110000"/>
              </a:lnSpc>
              <a:spcBef>
                <a:spcPts val="0"/>
              </a:spcBef>
              <a:buNone/>
            </a:pPr>
            <a:endParaRPr lang="en-US"/>
          </a:p>
          <a:p>
            <a:pPr marL="0" indent="0">
              <a:lnSpc>
                <a:spcPct val="150000"/>
              </a:lnSpc>
              <a:spcBef>
                <a:spcPts val="0"/>
              </a:spcBef>
              <a:buNone/>
            </a:pPr>
            <a:endParaRPr lang="en-US"/>
          </a:p>
          <a:p>
            <a:pPr marL="514350" indent="-514350">
              <a:lnSpc>
                <a:spcPct val="150000"/>
              </a:lnSpc>
              <a:spcBef>
                <a:spcPts val="0"/>
              </a:spcBef>
              <a:buAutoNum type="arabicPeriod"/>
            </a:pPr>
            <a:endParaRPr lang="en-US"/>
          </a:p>
        </p:txBody>
      </p:sp>
    </p:spTree>
    <p:custDataLst>
      <p:tags r:id="rId1"/>
    </p:custDataLst>
    <p:extLst>
      <p:ext uri="{BB962C8B-B14F-4D97-AF65-F5344CB8AC3E}">
        <p14:creationId xmlns:p14="http://schemas.microsoft.com/office/powerpoint/2010/main" val="144880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 Do List</a:t>
            </a:r>
          </a:p>
        </p:txBody>
      </p:sp>
      <p:pic>
        <p:nvPicPr>
          <p:cNvPr id="3" name="Picture Placeholder 2" descr="A screenshot of a computer&#10;&#10;Description automatically generated">
            <a:extLst>
              <a:ext uri="{FF2B5EF4-FFF2-40B4-BE49-F238E27FC236}">
                <a16:creationId xmlns:a16="http://schemas.microsoft.com/office/drawing/2014/main" id="{8F13BCB1-69CD-4ADB-63E0-3FFDB4319394}"/>
              </a:ext>
            </a:extLst>
          </p:cNvPr>
          <p:cNvPicPr>
            <a:picLocks noGrp="1" noChangeAspect="1"/>
          </p:cNvPicPr>
          <p:nvPr>
            <p:ph type="pic" sz="quarter" idx="10"/>
          </p:nvPr>
        </p:nvPicPr>
        <p:blipFill>
          <a:blip r:embed="rId4"/>
          <a:srcRect l="9745" t="12" r="13401" b="-12"/>
          <a:stretch/>
        </p:blipFill>
        <p:spPr>
          <a:xfrm>
            <a:off x="640080" y="535667"/>
            <a:ext cx="6575116" cy="5782940"/>
          </a:xfrm>
        </p:spPr>
      </p:pic>
      <p:sp>
        <p:nvSpPr>
          <p:cNvPr id="4" name="Content Placeholder 2"/>
          <p:cNvSpPr>
            <a:spLocks noGrp="1"/>
          </p:cNvSpPr>
          <p:nvPr>
            <p:ph type="body" sz="quarter" idx="11"/>
          </p:nvPr>
        </p:nvSpPr>
        <p:spPr>
          <a:xfrm>
            <a:off x="7707412" y="1455821"/>
            <a:ext cx="3860619" cy="4451684"/>
          </a:xfrm>
        </p:spPr>
        <p:txBody>
          <a:bodyPr vert="horz" lIns="91440" tIns="45720" rIns="91440" bIns="45720" rtlCol="0" anchor="t">
            <a:noAutofit/>
          </a:bodyPr>
          <a:lstStyle/>
          <a:p>
            <a:pPr>
              <a:lnSpc>
                <a:spcPct val="110000"/>
              </a:lnSpc>
              <a:spcBef>
                <a:spcPts val="0"/>
              </a:spcBef>
            </a:pPr>
            <a:r>
              <a:rPr lang="en-US">
                <a:latin typeface="Segoe UI"/>
                <a:cs typeface="Segoe UI"/>
              </a:rPr>
              <a:t>Select</a:t>
            </a:r>
            <a:r>
              <a:rPr lang="en-US" b="1">
                <a:latin typeface="Segoe UI"/>
                <a:cs typeface="Segoe UI"/>
              </a:rPr>
              <a:t> View By: Name</a:t>
            </a:r>
            <a:endParaRPr lang="en-US"/>
          </a:p>
          <a:p>
            <a:pPr>
              <a:lnSpc>
                <a:spcPct val="110000"/>
              </a:lnSpc>
              <a:spcBef>
                <a:spcPts val="0"/>
              </a:spcBef>
            </a:pPr>
            <a:endParaRPr lang="en-US" b="1">
              <a:latin typeface="Segoe UI"/>
              <a:cs typeface="Segoe UI"/>
            </a:endParaRPr>
          </a:p>
          <a:p>
            <a:pPr>
              <a:lnSpc>
                <a:spcPct val="110000"/>
              </a:lnSpc>
              <a:spcBef>
                <a:spcPts val="0"/>
              </a:spcBef>
            </a:pPr>
            <a:r>
              <a:rPr lang="en-US" b="1">
                <a:latin typeface="Segoe UI"/>
                <a:cs typeface="Segoe UI"/>
              </a:rPr>
              <a:t>Which assessment </a:t>
            </a:r>
            <a:r>
              <a:rPr lang="en-US">
                <a:latin typeface="Segoe UI"/>
                <a:cs typeface="Segoe UI"/>
              </a:rPr>
              <a:t>is due next?</a:t>
            </a:r>
            <a:endParaRPr lang="en-US"/>
          </a:p>
          <a:p>
            <a:pPr marL="0" indent="0">
              <a:lnSpc>
                <a:spcPct val="110000"/>
              </a:lnSpc>
              <a:spcBef>
                <a:spcPts val="0"/>
              </a:spcBef>
              <a:buNone/>
            </a:pPr>
            <a:endParaRPr lang="en-US"/>
          </a:p>
          <a:p>
            <a:pPr marL="0" indent="0">
              <a:lnSpc>
                <a:spcPct val="110000"/>
              </a:lnSpc>
              <a:spcBef>
                <a:spcPts val="0"/>
              </a:spcBef>
              <a:buNone/>
            </a:pPr>
            <a:r>
              <a:rPr lang="en-US">
                <a:latin typeface="Segoe UI"/>
                <a:cs typeface="Segoe UI"/>
              </a:rPr>
              <a:t>For </a:t>
            </a:r>
            <a:r>
              <a:rPr lang="en-US" b="1">
                <a:latin typeface="Segoe UI"/>
                <a:cs typeface="Segoe UI"/>
              </a:rPr>
              <a:t>whose case/referral</a:t>
            </a:r>
            <a:r>
              <a:rPr lang="en-US">
                <a:latin typeface="Segoe UI"/>
                <a:cs typeface="Segoe UI"/>
              </a:rPr>
              <a:t>?</a:t>
            </a:r>
          </a:p>
          <a:p>
            <a:pPr marL="0" indent="0">
              <a:lnSpc>
                <a:spcPct val="110000"/>
              </a:lnSpc>
              <a:spcBef>
                <a:spcPts val="0"/>
              </a:spcBef>
              <a:buNone/>
            </a:pPr>
            <a:endParaRPr lang="en-US"/>
          </a:p>
          <a:p>
            <a:pPr marL="0" indent="0">
              <a:lnSpc>
                <a:spcPct val="110000"/>
              </a:lnSpc>
              <a:spcBef>
                <a:spcPts val="0"/>
              </a:spcBef>
              <a:buNone/>
            </a:pPr>
            <a:r>
              <a:rPr lang="en-US">
                <a:latin typeface="Segoe UI"/>
                <a:cs typeface="Segoe UI"/>
              </a:rPr>
              <a:t>What is the </a:t>
            </a:r>
            <a:r>
              <a:rPr lang="en-US" b="1">
                <a:latin typeface="Segoe UI"/>
                <a:cs typeface="Segoe UI"/>
              </a:rPr>
              <a:t>due date</a:t>
            </a:r>
            <a:r>
              <a:rPr lang="en-US">
                <a:latin typeface="Segoe UI"/>
                <a:cs typeface="Segoe UI"/>
              </a:rPr>
              <a:t>?</a:t>
            </a:r>
            <a:endParaRPr lang="en-US"/>
          </a:p>
          <a:p>
            <a:pPr marL="514350" indent="-514350">
              <a:lnSpc>
                <a:spcPct val="150000"/>
              </a:lnSpc>
              <a:spcBef>
                <a:spcPts val="0"/>
              </a:spcBef>
              <a:buAutoNum type="arabicPeriod"/>
            </a:pPr>
            <a:endParaRPr lang="en-US"/>
          </a:p>
        </p:txBody>
      </p:sp>
    </p:spTree>
    <p:custDataLst>
      <p:tags r:id="rId1"/>
    </p:custDataLst>
    <p:extLst>
      <p:ext uri="{BB962C8B-B14F-4D97-AF65-F5344CB8AC3E}">
        <p14:creationId xmlns:p14="http://schemas.microsoft.com/office/powerpoint/2010/main" val="231437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Assessment Lists</a:t>
            </a:r>
          </a:p>
        </p:txBody>
      </p:sp>
      <p:pic>
        <p:nvPicPr>
          <p:cNvPr id="3" name="Picture Placeholder 2" descr="A screenshot of a computer&#10;&#10;Description automatically generated">
            <a:extLst>
              <a:ext uri="{FF2B5EF4-FFF2-40B4-BE49-F238E27FC236}">
                <a16:creationId xmlns:a16="http://schemas.microsoft.com/office/drawing/2014/main" id="{ED4A4D72-14FB-471A-4072-0E86190A4B0B}"/>
              </a:ext>
            </a:extLst>
          </p:cNvPr>
          <p:cNvPicPr>
            <a:picLocks noGrp="1" noChangeAspect="1"/>
          </p:cNvPicPr>
          <p:nvPr>
            <p:ph type="pic" sz="quarter" idx="10"/>
          </p:nvPr>
        </p:nvPicPr>
        <p:blipFill>
          <a:blip r:embed="rId4"/>
          <a:srcRect l="25288" r="14362"/>
          <a:stretch/>
        </p:blipFill>
        <p:spPr>
          <a:xfrm>
            <a:off x="6744990" y="535667"/>
            <a:ext cx="4917882" cy="5782940"/>
          </a:xfrm>
        </p:spPr>
      </p:pic>
      <p:sp>
        <p:nvSpPr>
          <p:cNvPr id="4" name="Content Placeholder 2"/>
          <p:cNvSpPr>
            <a:spLocks noGrp="1"/>
          </p:cNvSpPr>
          <p:nvPr>
            <p:ph type="body" sz="quarter" idx="11"/>
          </p:nvPr>
        </p:nvSpPr>
        <p:spPr>
          <a:xfrm>
            <a:off x="639663" y="1765300"/>
            <a:ext cx="5456337" cy="3989225"/>
          </a:xfrm>
        </p:spPr>
        <p:txBody>
          <a:bodyPr>
            <a:normAutofit/>
          </a:bodyPr>
          <a:lstStyle/>
          <a:p>
            <a:pPr marL="0" indent="0">
              <a:lnSpc>
                <a:spcPct val="110000"/>
              </a:lnSpc>
              <a:spcBef>
                <a:spcPts val="0"/>
              </a:spcBef>
              <a:buNone/>
            </a:pPr>
            <a:r>
              <a:rPr lang="en-US"/>
              <a:t>Open </a:t>
            </a:r>
            <a:r>
              <a:rPr lang="en-US" b="1">
                <a:solidFill>
                  <a:schemeClr val="accent6"/>
                </a:solidFill>
              </a:rPr>
              <a:t>Adam’s assessment list</a:t>
            </a:r>
            <a:r>
              <a:rPr lang="en-US">
                <a:solidFill>
                  <a:schemeClr val="accent2"/>
                </a:solidFill>
              </a:rPr>
              <a:t> </a:t>
            </a:r>
            <a:r>
              <a:rPr lang="en-US"/>
              <a:t>and look at the </a:t>
            </a:r>
            <a:r>
              <a:rPr lang="en-US" b="1">
                <a:solidFill>
                  <a:schemeClr val="accent6"/>
                </a:solidFill>
              </a:rPr>
              <a:t>information panel</a:t>
            </a:r>
            <a:r>
              <a:rPr lang="en-US"/>
              <a:t>.</a:t>
            </a:r>
          </a:p>
          <a:p>
            <a:pPr marL="0" indent="0">
              <a:lnSpc>
                <a:spcPct val="110000"/>
              </a:lnSpc>
              <a:spcBef>
                <a:spcPts val="0"/>
              </a:spcBef>
              <a:buNone/>
            </a:pPr>
            <a:endParaRPr lang="en-US"/>
          </a:p>
          <a:p>
            <a:pPr marL="0" indent="0">
              <a:lnSpc>
                <a:spcPct val="110000"/>
              </a:lnSpc>
              <a:spcBef>
                <a:spcPts val="0"/>
              </a:spcBef>
              <a:buNone/>
            </a:pPr>
            <a:r>
              <a:rPr lang="en-US"/>
              <a:t>What is his </a:t>
            </a:r>
            <a:r>
              <a:rPr lang="en-US" b="1"/>
              <a:t>case type</a:t>
            </a:r>
            <a:r>
              <a:rPr lang="en-US"/>
              <a:t>?</a:t>
            </a:r>
          </a:p>
          <a:p>
            <a:pPr marL="0" indent="0">
              <a:lnSpc>
                <a:spcPct val="110000"/>
              </a:lnSpc>
              <a:spcBef>
                <a:spcPts val="0"/>
              </a:spcBef>
              <a:buNone/>
            </a:pPr>
            <a:endParaRPr lang="en-US"/>
          </a:p>
          <a:p>
            <a:pPr marL="0" indent="0">
              <a:lnSpc>
                <a:spcPct val="110000"/>
              </a:lnSpc>
              <a:spcBef>
                <a:spcPts val="0"/>
              </a:spcBef>
              <a:buNone/>
            </a:pPr>
            <a:r>
              <a:rPr lang="en-US"/>
              <a:t>How many </a:t>
            </a:r>
            <a:r>
              <a:rPr lang="en-US" b="1"/>
              <a:t>relatives</a:t>
            </a:r>
            <a:r>
              <a:rPr lang="en-US"/>
              <a:t> also have a </a:t>
            </a:r>
            <a:r>
              <a:rPr lang="en-US" b="1"/>
              <a:t>case</a:t>
            </a:r>
            <a:r>
              <a:rPr lang="en-US"/>
              <a:t>?</a:t>
            </a:r>
          </a:p>
          <a:p>
            <a:pPr marL="0" indent="0">
              <a:lnSpc>
                <a:spcPct val="150000"/>
              </a:lnSpc>
              <a:spcBef>
                <a:spcPts val="0"/>
              </a:spcBef>
              <a:buNone/>
            </a:pPr>
            <a:endParaRPr lang="en-US"/>
          </a:p>
          <a:p>
            <a:pPr marL="514350" indent="-514350">
              <a:lnSpc>
                <a:spcPct val="150000"/>
              </a:lnSpc>
              <a:spcBef>
                <a:spcPts val="0"/>
              </a:spcBef>
              <a:buAutoNum type="arabicPeriod"/>
            </a:pPr>
            <a:endParaRPr lang="en-US"/>
          </a:p>
        </p:txBody>
      </p:sp>
    </p:spTree>
    <p:custDataLst>
      <p:tags r:id="rId1"/>
    </p:custDataLst>
    <p:extLst>
      <p:ext uri="{BB962C8B-B14F-4D97-AF65-F5344CB8AC3E}">
        <p14:creationId xmlns:p14="http://schemas.microsoft.com/office/powerpoint/2010/main" val="55032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t">
            <a:normAutofit/>
          </a:bodyPr>
          <a:lstStyle/>
          <a:p>
            <a:r>
              <a:rPr lang="en-US"/>
              <a:t>Assessment Lists</a:t>
            </a:r>
          </a:p>
        </p:txBody>
      </p:sp>
      <p:pic>
        <p:nvPicPr>
          <p:cNvPr id="9" name="Picture Placeholder 8" descr="A screenshot of a computer&#10;&#10;Description automatically generated">
            <a:extLst>
              <a:ext uri="{FF2B5EF4-FFF2-40B4-BE49-F238E27FC236}">
                <a16:creationId xmlns:a16="http://schemas.microsoft.com/office/drawing/2014/main" id="{96E6B52D-3F70-B077-1196-A645FE1C3155}"/>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820" t="-198" r="3666" b="5572"/>
          <a:stretch/>
        </p:blipFill>
        <p:spPr>
          <a:xfrm>
            <a:off x="639663" y="1505285"/>
            <a:ext cx="8179484" cy="3545192"/>
          </a:xfrm>
          <a:prstGeom prst="rect">
            <a:avLst/>
          </a:prstGeom>
          <a:noFill/>
        </p:spPr>
      </p:pic>
      <p:sp>
        <p:nvSpPr>
          <p:cNvPr id="4" name="Content Placeholder 2"/>
          <p:cNvSpPr>
            <a:spLocks noGrp="1"/>
          </p:cNvSpPr>
          <p:nvPr>
            <p:ph type="body" sz="quarter" idx="4294967295"/>
          </p:nvPr>
        </p:nvSpPr>
        <p:spPr>
          <a:xfrm>
            <a:off x="9264316" y="2243833"/>
            <a:ext cx="2391007" cy="2068095"/>
          </a:xfrm>
        </p:spPr>
        <p:txBody>
          <a:bodyPr>
            <a:noAutofit/>
          </a:bodyPr>
          <a:lstStyle/>
          <a:p>
            <a:pPr marL="0" indent="0">
              <a:spcBef>
                <a:spcPts val="0"/>
              </a:spcBef>
              <a:spcAft>
                <a:spcPts val="600"/>
              </a:spcAft>
              <a:buNone/>
            </a:pPr>
            <a:r>
              <a:rPr lang="en-US"/>
              <a:t>Open Adam’s </a:t>
            </a:r>
            <a:r>
              <a:rPr lang="en-US" b="1"/>
              <a:t>timeline</a:t>
            </a:r>
            <a:r>
              <a:rPr lang="en-US"/>
              <a:t>. Filter to </a:t>
            </a:r>
            <a:r>
              <a:rPr lang="en-US" b="1"/>
              <a:t>Service Component</a:t>
            </a:r>
            <a:r>
              <a:rPr lang="en-US"/>
              <a:t>. </a:t>
            </a:r>
          </a:p>
        </p:txBody>
      </p:sp>
      <p:sp>
        <p:nvSpPr>
          <p:cNvPr id="5" name="TextBox 4">
            <a:extLst>
              <a:ext uri="{FF2B5EF4-FFF2-40B4-BE49-F238E27FC236}">
                <a16:creationId xmlns:a16="http://schemas.microsoft.com/office/drawing/2014/main" id="{9FEE199A-0E72-894B-E42C-7DEBBDD88B34}"/>
              </a:ext>
            </a:extLst>
          </p:cNvPr>
          <p:cNvSpPr txBox="1"/>
          <p:nvPr/>
        </p:nvSpPr>
        <p:spPr>
          <a:xfrm>
            <a:off x="639662" y="5352715"/>
            <a:ext cx="8624654" cy="523220"/>
          </a:xfrm>
          <a:prstGeom prst="rect">
            <a:avLst/>
          </a:prstGeom>
          <a:noFill/>
        </p:spPr>
        <p:txBody>
          <a:bodyPr wrap="square">
            <a:spAutoFit/>
          </a:bodyPr>
          <a:lstStyle/>
          <a:p>
            <a:pPr marL="0" indent="0">
              <a:spcBef>
                <a:spcPts val="0"/>
              </a:spcBef>
              <a:spcAft>
                <a:spcPts val="600"/>
              </a:spcAft>
              <a:buNone/>
            </a:pPr>
            <a:r>
              <a:rPr lang="en-US" sz="2800"/>
              <a:t>When did the most recent </a:t>
            </a:r>
            <a:r>
              <a:rPr lang="en-US" sz="2800" b="1"/>
              <a:t>service component </a:t>
            </a:r>
            <a:r>
              <a:rPr lang="en-US" sz="2800"/>
              <a:t>start?</a:t>
            </a:r>
          </a:p>
        </p:txBody>
      </p:sp>
    </p:spTree>
    <p:custDataLst>
      <p:tags r:id="rId1"/>
    </p:custDataLst>
    <p:extLst>
      <p:ext uri="{BB962C8B-B14F-4D97-AF65-F5344CB8AC3E}">
        <p14:creationId xmlns:p14="http://schemas.microsoft.com/office/powerpoint/2010/main" val="324193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Assessment Lists</a:t>
            </a:r>
          </a:p>
        </p:txBody>
      </p:sp>
      <p:sp>
        <p:nvSpPr>
          <p:cNvPr id="4" name="Content Placeholder 2"/>
          <p:cNvSpPr>
            <a:spLocks noGrp="1"/>
          </p:cNvSpPr>
          <p:nvPr>
            <p:ph type="body" sz="quarter" idx="11"/>
          </p:nvPr>
        </p:nvSpPr>
        <p:spPr/>
        <p:txBody>
          <a:bodyPr>
            <a:normAutofit/>
          </a:bodyPr>
          <a:lstStyle/>
          <a:p>
            <a:pPr marL="0" indent="0">
              <a:lnSpc>
                <a:spcPct val="110000"/>
              </a:lnSpc>
              <a:spcBef>
                <a:spcPts val="0"/>
              </a:spcBef>
              <a:buNone/>
            </a:pPr>
            <a:r>
              <a:rPr lang="en-US"/>
              <a:t>Return to </a:t>
            </a:r>
            <a:r>
              <a:rPr lang="en-US" b="1">
                <a:solidFill>
                  <a:schemeClr val="accent6"/>
                </a:solidFill>
              </a:rPr>
              <a:t>All Events</a:t>
            </a:r>
            <a:r>
              <a:rPr lang="en-US"/>
              <a:t>.</a:t>
            </a:r>
          </a:p>
          <a:p>
            <a:pPr marL="0" indent="0">
              <a:lnSpc>
                <a:spcPct val="110000"/>
              </a:lnSpc>
              <a:spcBef>
                <a:spcPts val="0"/>
              </a:spcBef>
              <a:buNone/>
            </a:pPr>
            <a:endParaRPr lang="en-US"/>
          </a:p>
          <a:p>
            <a:pPr marL="0" indent="0">
              <a:lnSpc>
                <a:spcPct val="110000"/>
              </a:lnSpc>
              <a:spcBef>
                <a:spcPts val="0"/>
              </a:spcBef>
              <a:buNone/>
            </a:pPr>
            <a:r>
              <a:rPr lang="en-US"/>
              <a:t>What is the </a:t>
            </a:r>
            <a:r>
              <a:rPr lang="en-US" b="1"/>
              <a:t>allegation</a:t>
            </a:r>
            <a:r>
              <a:rPr lang="en-US">
                <a:solidFill>
                  <a:schemeClr val="accent2">
                    <a:lumMod val="75000"/>
                  </a:schemeClr>
                </a:solidFill>
              </a:rPr>
              <a:t> </a:t>
            </a:r>
            <a:r>
              <a:rPr lang="en-US"/>
              <a:t>associated with his removal?</a:t>
            </a:r>
          </a:p>
          <a:p>
            <a:pPr marL="0" indent="0">
              <a:lnSpc>
                <a:spcPct val="150000"/>
              </a:lnSpc>
              <a:spcBef>
                <a:spcPts val="0"/>
              </a:spcBef>
              <a:buNone/>
            </a:pPr>
            <a:endParaRPr lang="en-US"/>
          </a:p>
          <a:p>
            <a:pPr marL="514350" indent="-514350">
              <a:lnSpc>
                <a:spcPct val="150000"/>
              </a:lnSpc>
              <a:spcBef>
                <a:spcPts val="0"/>
              </a:spcBef>
              <a:buAutoNum type="arabicPeriod"/>
            </a:pPr>
            <a:endParaRPr lang="en-US"/>
          </a:p>
        </p:txBody>
      </p:sp>
      <p:pic>
        <p:nvPicPr>
          <p:cNvPr id="3" name="Picture Placeholder 1" descr="A screenshot of a web page&#10;&#10;Description automatically generated">
            <a:extLst>
              <a:ext uri="{FF2B5EF4-FFF2-40B4-BE49-F238E27FC236}">
                <a16:creationId xmlns:a16="http://schemas.microsoft.com/office/drawing/2014/main" id="{35364120-D746-6C84-412E-B28F640985CD}"/>
              </a:ext>
            </a:extLst>
          </p:cNvPr>
          <p:cNvPicPr>
            <a:picLocks noGrp="1" noChangeAspect="1"/>
          </p:cNvPicPr>
          <p:nvPr>
            <p:ph type="pic" sz="quarter" idx="10"/>
          </p:nvPr>
        </p:nvPicPr>
        <p:blipFill>
          <a:blip r:embed="rId4"/>
          <a:srcRect l="57447" t="1" r="1718" b="-55728"/>
          <a:stretch/>
        </p:blipFill>
        <p:spPr>
          <a:xfrm>
            <a:off x="4972050" y="534988"/>
            <a:ext cx="6573838" cy="5783262"/>
          </a:xfrm>
          <a:prstGeom prst="rect">
            <a:avLst/>
          </a:prstGeom>
        </p:spPr>
      </p:pic>
    </p:spTree>
    <p:custDataLst>
      <p:tags r:id="rId1"/>
    </p:custDataLst>
    <p:extLst>
      <p:ext uri="{BB962C8B-B14F-4D97-AF65-F5344CB8AC3E}">
        <p14:creationId xmlns:p14="http://schemas.microsoft.com/office/powerpoint/2010/main" val="97010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Assessment Lists</a:t>
            </a:r>
          </a:p>
        </p:txBody>
      </p:sp>
      <p:pic>
        <p:nvPicPr>
          <p:cNvPr id="5" name="Picture Placeholder 4" descr="A screenshot of a phone&#10;&#10;Description automatically generated">
            <a:extLst>
              <a:ext uri="{FF2B5EF4-FFF2-40B4-BE49-F238E27FC236}">
                <a16:creationId xmlns:a16="http://schemas.microsoft.com/office/drawing/2014/main" id="{F795F089-6DF7-B749-F55E-C821607E8A20}"/>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2206" t="1452" r="-24310" b="-649"/>
          <a:stretch/>
        </p:blipFill>
        <p:spPr>
          <a:xfrm>
            <a:off x="640080" y="535667"/>
            <a:ext cx="4917882" cy="5782940"/>
          </a:xfrm>
        </p:spPr>
      </p:pic>
      <p:sp>
        <p:nvSpPr>
          <p:cNvPr id="4" name="Content Placeholder 2"/>
          <p:cNvSpPr>
            <a:spLocks noGrp="1"/>
          </p:cNvSpPr>
          <p:nvPr>
            <p:ph type="body" sz="quarter" idx="11"/>
          </p:nvPr>
        </p:nvSpPr>
        <p:spPr/>
        <p:txBody>
          <a:bodyPr>
            <a:noAutofit/>
          </a:bodyPr>
          <a:lstStyle/>
          <a:p>
            <a:pPr marL="0" indent="0">
              <a:spcBef>
                <a:spcPts val="0"/>
              </a:spcBef>
              <a:buNone/>
            </a:pPr>
            <a:r>
              <a:rPr lang="en-US"/>
              <a:t>Look again at </a:t>
            </a:r>
            <a:r>
              <a:rPr lang="en-US" b="1">
                <a:solidFill>
                  <a:schemeClr val="accent6"/>
                </a:solidFill>
              </a:rPr>
              <a:t>Adam’s information panel</a:t>
            </a:r>
            <a:r>
              <a:rPr lang="en-US"/>
              <a:t>. Open </a:t>
            </a:r>
            <a:r>
              <a:rPr lang="en-US" b="1">
                <a:solidFill>
                  <a:schemeClr val="accent6"/>
                </a:solidFill>
              </a:rPr>
              <a:t>Nelson’s assessment list</a:t>
            </a:r>
            <a:r>
              <a:rPr lang="en-US"/>
              <a:t>.</a:t>
            </a:r>
          </a:p>
          <a:p>
            <a:pPr marL="0" indent="0">
              <a:spcBef>
                <a:spcPts val="0"/>
              </a:spcBef>
              <a:buNone/>
            </a:pPr>
            <a:endParaRPr lang="en-US"/>
          </a:p>
          <a:p>
            <a:pPr marL="0" indent="0">
              <a:spcBef>
                <a:spcPts val="0"/>
              </a:spcBef>
              <a:buNone/>
            </a:pPr>
            <a:r>
              <a:rPr lang="en-US"/>
              <a:t>What was the </a:t>
            </a:r>
            <a:r>
              <a:rPr lang="en-US" b="1"/>
              <a:t>date</a:t>
            </a:r>
            <a:r>
              <a:rPr lang="en-US"/>
              <a:t> of the </a:t>
            </a:r>
            <a:r>
              <a:rPr lang="en-US" b="1"/>
              <a:t>initiating referral</a:t>
            </a:r>
            <a:r>
              <a:rPr lang="en-US"/>
              <a:t>?</a:t>
            </a:r>
          </a:p>
          <a:p>
            <a:pPr marL="514350" indent="-514350">
              <a:spcBef>
                <a:spcPts val="0"/>
              </a:spcBef>
              <a:buAutoNum type="arabicPeriod"/>
            </a:pPr>
            <a:endParaRPr lang="en-US"/>
          </a:p>
        </p:txBody>
      </p:sp>
    </p:spTree>
    <p:custDataLst>
      <p:tags r:id="rId1"/>
    </p:custDataLst>
    <p:extLst>
      <p:ext uri="{BB962C8B-B14F-4D97-AF65-F5344CB8AC3E}">
        <p14:creationId xmlns:p14="http://schemas.microsoft.com/office/powerpoint/2010/main" val="139832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E15284-857A-B392-991A-376555FF2AC0}"/>
              </a:ext>
            </a:extLst>
          </p:cNvPr>
          <p:cNvSpPr>
            <a:spLocks noGrp="1"/>
          </p:cNvSpPr>
          <p:nvPr>
            <p:ph type="body" sz="quarter" idx="11"/>
          </p:nvPr>
        </p:nvSpPr>
        <p:spPr>
          <a:xfrm>
            <a:off x="640080" y="1866900"/>
            <a:ext cx="11015282" cy="4025900"/>
          </a:xfrm>
        </p:spPr>
        <p:txBody>
          <a:bodyPr/>
          <a:lstStyle/>
          <a:p>
            <a:pPr marL="465138" indent="-465138">
              <a:spcBef>
                <a:spcPts val="0"/>
              </a:spcBef>
              <a:spcAft>
                <a:spcPts val="1200"/>
              </a:spcAft>
              <a:buFont typeface="Arial" panose="020B0604020202020204" pitchFamily="34" charset="0"/>
              <a:buChar char="•"/>
            </a:pPr>
            <a:r>
              <a:rPr lang="en-US"/>
              <a:t>Introduction and WebSDM Orientation</a:t>
            </a:r>
          </a:p>
          <a:p>
            <a:pPr marL="465138" indent="-465138">
              <a:spcBef>
                <a:spcPts val="0"/>
              </a:spcBef>
              <a:spcAft>
                <a:spcPts val="1200"/>
              </a:spcAft>
              <a:buFont typeface="Arial" panose="020B0604020202020204" pitchFamily="34" charset="0"/>
              <a:buChar char="•"/>
            </a:pPr>
            <a:r>
              <a:rPr lang="en-US"/>
              <a:t>Navigation Exercise</a:t>
            </a:r>
          </a:p>
          <a:p>
            <a:pPr marL="465138" indent="-465138">
              <a:spcBef>
                <a:spcPts val="0"/>
              </a:spcBef>
              <a:spcAft>
                <a:spcPts val="1200"/>
              </a:spcAft>
              <a:buFont typeface="Arial" panose="020B0604020202020204" pitchFamily="34" charset="0"/>
              <a:buChar char="•"/>
            </a:pPr>
            <a:r>
              <a:rPr lang="en-US"/>
              <a:t>Break</a:t>
            </a:r>
          </a:p>
          <a:p>
            <a:pPr marL="465138" indent="-465138">
              <a:spcBef>
                <a:spcPts val="0"/>
              </a:spcBef>
              <a:spcAft>
                <a:spcPts val="1200"/>
              </a:spcAft>
              <a:buFont typeface="Arial" panose="020B0604020202020204" pitchFamily="34" charset="0"/>
              <a:buChar char="•"/>
            </a:pPr>
            <a:r>
              <a:rPr lang="en-US"/>
              <a:t>Completing Assessments and More Navigation</a:t>
            </a:r>
          </a:p>
          <a:p>
            <a:pPr marL="465138" indent="-465138">
              <a:spcBef>
                <a:spcPts val="0"/>
              </a:spcBef>
              <a:spcAft>
                <a:spcPts val="1200"/>
              </a:spcAft>
              <a:buFont typeface="Arial" panose="020B0604020202020204" pitchFamily="34" charset="0"/>
              <a:buChar char="•"/>
            </a:pPr>
            <a:r>
              <a:rPr lang="en-US"/>
              <a:t>Self-Guided Assessment Completion or Supervisor Tasks</a:t>
            </a:r>
          </a:p>
          <a:p>
            <a:pPr marL="465138" indent="-465138">
              <a:spcBef>
                <a:spcPts val="0"/>
              </a:spcBef>
              <a:spcAft>
                <a:spcPts val="1200"/>
              </a:spcAft>
              <a:buFont typeface="Arial" panose="020B0604020202020204" pitchFamily="34" charset="0"/>
              <a:buChar char="•"/>
            </a:pPr>
            <a:r>
              <a:rPr lang="en-US"/>
              <a:t>Review and Wrap-Up</a:t>
            </a:r>
          </a:p>
        </p:txBody>
      </p:sp>
      <p:sp>
        <p:nvSpPr>
          <p:cNvPr id="2" name="Title 1">
            <a:extLst>
              <a:ext uri="{FF2B5EF4-FFF2-40B4-BE49-F238E27FC236}">
                <a16:creationId xmlns:a16="http://schemas.microsoft.com/office/drawing/2014/main" id="{23AF71F4-B758-473C-94B2-8EEAD568FC69}"/>
              </a:ext>
            </a:extLst>
          </p:cNvPr>
          <p:cNvSpPr>
            <a:spLocks noGrp="1"/>
          </p:cNvSpPr>
          <p:nvPr>
            <p:ph type="title"/>
          </p:nvPr>
        </p:nvSpPr>
        <p:spPr/>
        <p:txBody>
          <a:bodyPr/>
          <a:lstStyle/>
          <a:p>
            <a:r>
              <a:rPr lang="en-US"/>
              <a:t>Agenda</a:t>
            </a:r>
          </a:p>
        </p:txBody>
      </p:sp>
    </p:spTree>
    <p:custDataLst>
      <p:tags r:id="rId1"/>
    </p:custDataLst>
    <p:extLst>
      <p:ext uri="{BB962C8B-B14F-4D97-AF65-F5344CB8AC3E}">
        <p14:creationId xmlns:p14="http://schemas.microsoft.com/office/powerpoint/2010/main" val="2948850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Assessment Lists</a:t>
            </a:r>
          </a:p>
        </p:txBody>
      </p:sp>
      <p:pic>
        <p:nvPicPr>
          <p:cNvPr id="6" name="Picture Placeholder 5" descr="A screenshot of a computer&#10;&#10;Description automatically generated">
            <a:extLst>
              <a:ext uri="{FF2B5EF4-FFF2-40B4-BE49-F238E27FC236}">
                <a16:creationId xmlns:a16="http://schemas.microsoft.com/office/drawing/2014/main" id="{2B9E76A5-CC15-96F7-BC5B-87CE1E5BDEF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73" r="21088"/>
          <a:stretch/>
        </p:blipFill>
        <p:spPr>
          <a:xfrm>
            <a:off x="4971336" y="535667"/>
            <a:ext cx="6575116" cy="5782940"/>
          </a:xfrm>
        </p:spPr>
      </p:pic>
      <p:sp>
        <p:nvSpPr>
          <p:cNvPr id="4" name="Content Placeholder 2"/>
          <p:cNvSpPr>
            <a:spLocks noGrp="1"/>
          </p:cNvSpPr>
          <p:nvPr>
            <p:ph type="body" sz="quarter" idx="11"/>
          </p:nvPr>
        </p:nvSpPr>
        <p:spPr>
          <a:xfrm>
            <a:off x="639663" y="2045367"/>
            <a:ext cx="3860619" cy="4273239"/>
          </a:xfrm>
        </p:spPr>
        <p:txBody>
          <a:bodyPr>
            <a:noAutofit/>
          </a:bodyPr>
          <a:lstStyle/>
          <a:p>
            <a:pPr marL="0" indent="0">
              <a:spcBef>
                <a:spcPts val="0"/>
              </a:spcBef>
              <a:spcAft>
                <a:spcPts val="1200"/>
              </a:spcAft>
              <a:buNone/>
            </a:pPr>
            <a:r>
              <a:rPr lang="en-US"/>
              <a:t>Open </a:t>
            </a:r>
            <a:r>
              <a:rPr lang="en-US" b="1">
                <a:solidFill>
                  <a:schemeClr val="accent6"/>
                </a:solidFill>
              </a:rPr>
              <a:t>Ann’s assessment list</a:t>
            </a:r>
            <a:r>
              <a:rPr lang="en-US"/>
              <a:t>.</a:t>
            </a:r>
          </a:p>
          <a:p>
            <a:pPr marL="457200" indent="-457200">
              <a:spcBef>
                <a:spcPts val="0"/>
              </a:spcBef>
              <a:spcAft>
                <a:spcPts val="600"/>
              </a:spcAft>
              <a:buFont typeface="Arial" panose="020B0604020202020204" pitchFamily="34" charset="0"/>
              <a:buChar char="•"/>
            </a:pPr>
            <a:r>
              <a:rPr lang="en-US"/>
              <a:t>Does she have any </a:t>
            </a:r>
            <a:r>
              <a:rPr lang="en-US" b="1"/>
              <a:t>overdue</a:t>
            </a:r>
            <a:r>
              <a:rPr lang="en-US"/>
              <a:t> assessments?</a:t>
            </a:r>
          </a:p>
          <a:p>
            <a:pPr marL="457200" indent="-457200">
              <a:spcBef>
                <a:spcPts val="0"/>
              </a:spcBef>
              <a:spcAft>
                <a:spcPts val="600"/>
              </a:spcAft>
              <a:buFont typeface="Arial" panose="020B0604020202020204" pitchFamily="34" charset="0"/>
              <a:buChar char="•"/>
            </a:pPr>
            <a:r>
              <a:rPr lang="en-US"/>
              <a:t>What was the </a:t>
            </a:r>
            <a:r>
              <a:rPr lang="en-US" b="1"/>
              <a:t>allegation</a:t>
            </a:r>
            <a:r>
              <a:rPr lang="en-US"/>
              <a:t>?</a:t>
            </a:r>
          </a:p>
          <a:p>
            <a:pPr marL="457200" indent="-457200">
              <a:spcBef>
                <a:spcPts val="0"/>
              </a:spcBef>
              <a:spcAft>
                <a:spcPts val="600"/>
              </a:spcAft>
              <a:buFont typeface="Arial" panose="020B0604020202020204" pitchFamily="34" charset="0"/>
              <a:buChar char="•"/>
            </a:pPr>
            <a:r>
              <a:rPr lang="en-US"/>
              <a:t>Was it </a:t>
            </a:r>
            <a:r>
              <a:rPr lang="en-US" b="1"/>
              <a:t>substantiated</a:t>
            </a:r>
            <a:r>
              <a:rPr lang="en-US"/>
              <a:t>?</a:t>
            </a:r>
          </a:p>
          <a:p>
            <a:pPr marL="0" indent="0">
              <a:spcBef>
                <a:spcPts val="0"/>
              </a:spcBef>
              <a:buNone/>
            </a:pPr>
            <a:endParaRPr lang="en-US"/>
          </a:p>
          <a:p>
            <a:pPr marL="514350" indent="-514350">
              <a:spcBef>
                <a:spcPts val="0"/>
              </a:spcBef>
              <a:buAutoNum type="arabicPeriod"/>
            </a:pPr>
            <a:endParaRPr lang="en-US"/>
          </a:p>
        </p:txBody>
      </p:sp>
    </p:spTree>
    <p:custDataLst>
      <p:tags r:id="rId1"/>
    </p:custDataLst>
    <p:extLst>
      <p:ext uri="{BB962C8B-B14F-4D97-AF65-F5344CB8AC3E}">
        <p14:creationId xmlns:p14="http://schemas.microsoft.com/office/powerpoint/2010/main" val="177341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B894FF-B064-5E5D-AAAB-50C126616937}"/>
              </a:ext>
            </a:extLst>
          </p:cNvPr>
          <p:cNvSpPr>
            <a:spLocks noGrp="1"/>
          </p:cNvSpPr>
          <p:nvPr>
            <p:ph type="body" sz="quarter" idx="11"/>
          </p:nvPr>
        </p:nvSpPr>
        <p:spPr/>
        <p:txBody>
          <a:bodyPr/>
          <a:lstStyle/>
          <a:p>
            <a:r>
              <a:rPr lang="en-US" sz="2800">
                <a:latin typeface="Segoe UI" panose="020B0502040204020203" pitchFamily="34" charset="0"/>
                <a:cs typeface="Segoe UI" panose="020B0502040204020203" pitchFamily="34" charset="0"/>
              </a:rPr>
              <a:t>EvidentChange.org </a:t>
            </a:r>
            <a:br>
              <a:rPr lang="en-US" sz="2800">
                <a:latin typeface="Segoe UI" panose="020B0502040204020203" pitchFamily="34" charset="0"/>
                <a:cs typeface="Segoe UI" panose="020B0502040204020203" pitchFamily="34" charset="0"/>
              </a:rPr>
            </a:br>
            <a:r>
              <a:rPr lang="en-US" sz="2800">
                <a:latin typeface="Segoe UI" panose="020B0502040204020203" pitchFamily="34" charset="0"/>
                <a:cs typeface="Segoe UI" panose="020B0502040204020203" pitchFamily="34" charset="0"/>
              </a:rPr>
              <a:t>(800) 306-6223 Info@EvidentChange.org</a:t>
            </a:r>
            <a:endParaRPr lang="en-US"/>
          </a:p>
        </p:txBody>
      </p:sp>
      <p:sp>
        <p:nvSpPr>
          <p:cNvPr id="3" name="Picture Placeholder 2">
            <a:extLst>
              <a:ext uri="{FF2B5EF4-FFF2-40B4-BE49-F238E27FC236}">
                <a16:creationId xmlns:a16="http://schemas.microsoft.com/office/drawing/2014/main" id="{560473CC-1F91-26C2-82F8-11F78B2AAD1E}"/>
              </a:ext>
            </a:extLst>
          </p:cNvPr>
          <p:cNvSpPr>
            <a:spLocks noGrp="1"/>
          </p:cNvSpPr>
          <p:nvPr>
            <p:ph type="pic" sz="quarter" idx="10"/>
          </p:nvPr>
        </p:nvSpPr>
        <p:spPr/>
        <p:txBody>
          <a:bodyPr/>
          <a:lstStyle/>
          <a:p>
            <a:endParaRPr lang="en-US"/>
          </a:p>
        </p:txBody>
      </p:sp>
      <p:sp>
        <p:nvSpPr>
          <p:cNvPr id="4" name="Title 3">
            <a:extLst>
              <a:ext uri="{FF2B5EF4-FFF2-40B4-BE49-F238E27FC236}">
                <a16:creationId xmlns:a16="http://schemas.microsoft.com/office/drawing/2014/main" id="{C2DFF2F2-C46B-CCAC-381C-D3CA936E10E9}"/>
              </a:ext>
            </a:extLst>
          </p:cNvPr>
          <p:cNvSpPr>
            <a:spLocks noGrp="1"/>
          </p:cNvSpPr>
          <p:nvPr>
            <p:ph type="title"/>
          </p:nvPr>
        </p:nvSpPr>
        <p:spPr/>
        <p:txBody>
          <a:bodyPr/>
          <a:lstStyle/>
          <a:p>
            <a:r>
              <a:rPr lang="en-US"/>
              <a:t>Thank You &amp; Questions</a:t>
            </a:r>
          </a:p>
        </p:txBody>
      </p:sp>
    </p:spTree>
    <p:custDataLst>
      <p:tags r:id="rId1"/>
    </p:custDataLst>
    <p:extLst>
      <p:ext uri="{BB962C8B-B14F-4D97-AF65-F5344CB8AC3E}">
        <p14:creationId xmlns:p14="http://schemas.microsoft.com/office/powerpoint/2010/main" val="223612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DBEC7E-4040-19AD-C328-36B6712AFBF6}"/>
              </a:ext>
            </a:extLst>
          </p:cNvPr>
          <p:cNvSpPr>
            <a:spLocks noGrp="1"/>
          </p:cNvSpPr>
          <p:nvPr>
            <p:ph type="body" sz="quarter" idx="11"/>
          </p:nvPr>
        </p:nvSpPr>
        <p:spPr>
          <a:xfrm>
            <a:off x="581130" y="1645289"/>
            <a:ext cx="11015282" cy="4262216"/>
          </a:xfrm>
        </p:spPr>
        <p:txBody>
          <a:bodyPr anchor="ctr"/>
          <a:lstStyle/>
          <a:p>
            <a:pPr marL="463550" indent="-463550">
              <a:spcBef>
                <a:spcPts val="0"/>
              </a:spcBef>
              <a:spcAft>
                <a:spcPts val="600"/>
              </a:spcAft>
              <a:buFont typeface="Arial" panose="020B0604020202020204" pitchFamily="34" charset="0"/>
              <a:buChar char="•"/>
            </a:pPr>
            <a:r>
              <a:rPr lang="en-US" dirty="0"/>
              <a:t>Learn how to complete Structured Decision Making® (SDM) assessments in WebSDM. </a:t>
            </a:r>
            <a:r>
              <a:rPr lang="en-US" sz="2800" dirty="0"/>
              <a:t>Focus is on </a:t>
            </a:r>
            <a:r>
              <a:rPr lang="en-US" sz="2800" b="1" dirty="0">
                <a:solidFill>
                  <a:srgbClr val="0085BA"/>
                </a:solidFill>
              </a:rPr>
              <a:t>how to complete an assessment</a:t>
            </a:r>
            <a:r>
              <a:rPr lang="en-US" sz="2800" dirty="0"/>
              <a:t>, </a:t>
            </a:r>
            <a:r>
              <a:rPr lang="en-US" sz="2800" b="1" dirty="0">
                <a:solidFill>
                  <a:schemeClr val="accent3"/>
                </a:solidFill>
              </a:rPr>
              <a:t>not how to answer an assessment question</a:t>
            </a:r>
            <a:r>
              <a:rPr lang="en-US" sz="2800" dirty="0"/>
              <a:t>.</a:t>
            </a:r>
          </a:p>
          <a:p>
            <a:pPr marL="914400" lvl="1" indent="-457200">
              <a:lnSpc>
                <a:spcPct val="100000"/>
              </a:lnSpc>
              <a:spcBef>
                <a:spcPts val="0"/>
              </a:spcBef>
              <a:spcAft>
                <a:spcPts val="600"/>
              </a:spcAft>
              <a:buFont typeface="Brandon Grotesque Regular" panose="020B0503020203060202" pitchFamily="34" charset="0"/>
              <a:buChar char="»"/>
            </a:pPr>
            <a:endParaRPr lang="en-US" sz="2800" dirty="0"/>
          </a:p>
          <a:p>
            <a:pPr marL="463550" indent="-463550">
              <a:spcBef>
                <a:spcPts val="0"/>
              </a:spcBef>
              <a:spcAft>
                <a:spcPts val="600"/>
              </a:spcAft>
              <a:buFont typeface="Arial" panose="020B0604020202020204" pitchFamily="34" charset="0"/>
              <a:buChar char="•"/>
            </a:pPr>
            <a:r>
              <a:rPr lang="en-US" dirty="0"/>
              <a:t>Learn how to find case and referral information from the child welfare services case management system (CWS/CMS) in WebSDM to help complete assessments.</a:t>
            </a:r>
          </a:p>
          <a:p>
            <a:pPr marL="463550" indent="-463550">
              <a:spcBef>
                <a:spcPts val="0"/>
              </a:spcBef>
              <a:spcAft>
                <a:spcPts val="600"/>
              </a:spcAft>
              <a:buFont typeface="Arial" panose="020B0604020202020204" pitchFamily="34" charset="0"/>
              <a:buChar char="•"/>
            </a:pPr>
            <a:endParaRPr lang="en-US" dirty="0"/>
          </a:p>
          <a:p>
            <a:pPr marL="463550" indent="-463550">
              <a:spcBef>
                <a:spcPts val="0"/>
              </a:spcBef>
              <a:spcAft>
                <a:spcPts val="600"/>
              </a:spcAft>
              <a:buFont typeface="Arial" panose="020B0604020202020204" pitchFamily="34" charset="0"/>
              <a:buChar char="•"/>
            </a:pPr>
            <a:r>
              <a:rPr lang="en-US" dirty="0"/>
              <a:t>Learn how to manage assessments after completion.</a:t>
            </a:r>
          </a:p>
        </p:txBody>
      </p:sp>
      <p:sp>
        <p:nvSpPr>
          <p:cNvPr id="2" name="Title 1"/>
          <p:cNvSpPr>
            <a:spLocks noGrp="1"/>
          </p:cNvSpPr>
          <p:nvPr>
            <p:ph type="title"/>
          </p:nvPr>
        </p:nvSpPr>
        <p:spPr/>
        <p:txBody>
          <a:bodyPr/>
          <a:lstStyle/>
          <a:p>
            <a:r>
              <a:rPr lang="en-US"/>
              <a:t>Objectives for Today’s Training</a:t>
            </a:r>
          </a:p>
        </p:txBody>
      </p:sp>
    </p:spTree>
    <p:custDataLst>
      <p:tags r:id="rId1"/>
    </p:custDataLst>
    <p:extLst>
      <p:ext uri="{BB962C8B-B14F-4D97-AF65-F5344CB8AC3E}">
        <p14:creationId xmlns:p14="http://schemas.microsoft.com/office/powerpoint/2010/main" val="202530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WebSDM Training Site</a:t>
            </a:r>
          </a:p>
        </p:txBody>
      </p:sp>
      <p:pic>
        <p:nvPicPr>
          <p:cNvPr id="7" name="Picture Placeholder 6" descr="A person typing on a computer&#10;&#10;Description automatically generated">
            <a:extLst>
              <a:ext uri="{FF2B5EF4-FFF2-40B4-BE49-F238E27FC236}">
                <a16:creationId xmlns:a16="http://schemas.microsoft.com/office/drawing/2014/main" id="{035BD052-12D7-15DF-1DF8-2CD300C3DEFA}"/>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17735" r="25511"/>
          <a:stretch/>
        </p:blipFill>
        <p:spPr>
          <a:xfrm>
            <a:off x="6628573" y="535667"/>
            <a:ext cx="4917882" cy="5782940"/>
          </a:xfrm>
        </p:spPr>
      </p:pic>
      <p:sp>
        <p:nvSpPr>
          <p:cNvPr id="3" name="Content Placeholder 2"/>
          <p:cNvSpPr>
            <a:spLocks noGrp="1"/>
          </p:cNvSpPr>
          <p:nvPr>
            <p:ph type="body" sz="quarter" idx="11"/>
          </p:nvPr>
        </p:nvSpPr>
        <p:spPr>
          <a:xfrm>
            <a:off x="639663" y="2322902"/>
            <a:ext cx="5456337" cy="3431623"/>
          </a:xfrm>
        </p:spPr>
        <p:txBody>
          <a:bodyPr vert="horz" lIns="91440" tIns="45720" rIns="91440" bIns="45720" rtlCol="0" anchor="t">
            <a:noAutofit/>
          </a:bodyPr>
          <a:lstStyle/>
          <a:p>
            <a:pPr marL="457200" indent="-457200">
              <a:spcBef>
                <a:spcPts val="0"/>
              </a:spcBef>
              <a:spcAft>
                <a:spcPts val="1200"/>
              </a:spcAft>
              <a:buFont typeface="Arial" panose="020B0604020202020204" pitchFamily="34" charset="0"/>
              <a:buChar char="•"/>
            </a:pPr>
            <a:r>
              <a:rPr lang="en-US" dirty="0">
                <a:latin typeface="Segoe UI"/>
                <a:cs typeface="Segoe UI"/>
              </a:rPr>
              <a:t>Everyone will have the same caseload, based on the case examples from Common Core training.</a:t>
            </a:r>
          </a:p>
          <a:p>
            <a:pPr marL="457200" indent="-457200">
              <a:spcBef>
                <a:spcPts val="0"/>
              </a:spcBef>
              <a:spcAft>
                <a:spcPts val="1200"/>
              </a:spcAft>
              <a:buFont typeface="Arial" panose="020B0604020202020204" pitchFamily="34" charset="0"/>
              <a:buChar char="•"/>
            </a:pPr>
            <a:r>
              <a:rPr lang="en-US" dirty="0">
                <a:latin typeface="Segoe UI"/>
                <a:cs typeface="Segoe UI"/>
              </a:rPr>
              <a:t>The training WebSDM site functions almost exactly like your county’s WebSDM.</a:t>
            </a:r>
          </a:p>
          <a:p>
            <a:pPr>
              <a:spcBef>
                <a:spcPts val="0"/>
              </a:spcBef>
              <a:spcAft>
                <a:spcPts val="2400"/>
              </a:spcAft>
            </a:pPr>
            <a:endParaRPr lang="en-US" dirty="0"/>
          </a:p>
        </p:txBody>
      </p:sp>
    </p:spTree>
    <p:custDataLst>
      <p:tags r:id="rId1"/>
    </p:custDataLst>
    <p:extLst>
      <p:ext uri="{BB962C8B-B14F-4D97-AF65-F5344CB8AC3E}">
        <p14:creationId xmlns:p14="http://schemas.microsoft.com/office/powerpoint/2010/main" val="246179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Extract Process</a:t>
            </a:r>
          </a:p>
        </p:txBody>
      </p:sp>
      <p:grpSp>
        <p:nvGrpSpPr>
          <p:cNvPr id="17" name="Group 16">
            <a:extLst>
              <a:ext uri="{FF2B5EF4-FFF2-40B4-BE49-F238E27FC236}">
                <a16:creationId xmlns:a16="http://schemas.microsoft.com/office/drawing/2014/main" id="{855808F7-5009-2CB8-7FA8-A59EB0BD2594}"/>
              </a:ext>
            </a:extLst>
          </p:cNvPr>
          <p:cNvGrpSpPr/>
          <p:nvPr/>
        </p:nvGrpSpPr>
        <p:grpSpPr>
          <a:xfrm>
            <a:off x="639662" y="1835786"/>
            <a:ext cx="11015661" cy="3764914"/>
            <a:chOff x="639662" y="2089786"/>
            <a:chExt cx="11015661" cy="3764914"/>
          </a:xfrm>
        </p:grpSpPr>
        <p:sp>
          <p:nvSpPr>
            <p:cNvPr id="16" name="Arrow: Right 15">
              <a:extLst>
                <a:ext uri="{FF2B5EF4-FFF2-40B4-BE49-F238E27FC236}">
                  <a16:creationId xmlns:a16="http://schemas.microsoft.com/office/drawing/2014/main" id="{BEE7B37E-EC4F-9439-A7F0-6E565BE41724}"/>
                </a:ext>
              </a:extLst>
            </p:cNvPr>
            <p:cNvSpPr/>
            <p:nvPr/>
          </p:nvSpPr>
          <p:spPr>
            <a:xfrm>
              <a:off x="3474302" y="3345814"/>
              <a:ext cx="5346381" cy="972182"/>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Top Corners Rounded 3">
              <a:extLst>
                <a:ext uri="{FF2B5EF4-FFF2-40B4-BE49-F238E27FC236}">
                  <a16:creationId xmlns:a16="http://schemas.microsoft.com/office/drawing/2014/main" id="{4D8EAC26-32FA-B102-94FE-3D94BD47FA12}"/>
                </a:ext>
              </a:extLst>
            </p:cNvPr>
            <p:cNvSpPr/>
            <p:nvPr/>
          </p:nvSpPr>
          <p:spPr>
            <a:xfrm>
              <a:off x="639662" y="2089786"/>
              <a:ext cx="2834640" cy="1783713"/>
            </a:xfrm>
            <a:prstGeom prst="round2SameRect">
              <a:avLst/>
            </a:prstGeom>
            <a:solidFill>
              <a:srgbClr val="DD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1422400">
                <a:buNone/>
              </a:pPr>
              <a:r>
                <a:rPr lang="en-US" sz="3200" b="1" kern="1200">
                  <a:solidFill>
                    <a:schemeClr val="tx1"/>
                  </a:solidFill>
                  <a:ea typeface="Tahoma" pitchFamily="34" charset="0"/>
                  <a:cs typeface="Tahoma" pitchFamily="34" charset="0"/>
                </a:rPr>
                <a:t>CWS/CMS</a:t>
              </a:r>
            </a:p>
          </p:txBody>
        </p:sp>
        <p:sp>
          <p:nvSpPr>
            <p:cNvPr id="9" name="Rectangle: Top Corners Rounded 8">
              <a:extLst>
                <a:ext uri="{FF2B5EF4-FFF2-40B4-BE49-F238E27FC236}">
                  <a16:creationId xmlns:a16="http://schemas.microsoft.com/office/drawing/2014/main" id="{11E1594A-410F-D867-8A0D-E254A1345E70}"/>
                </a:ext>
              </a:extLst>
            </p:cNvPr>
            <p:cNvSpPr/>
            <p:nvPr/>
          </p:nvSpPr>
          <p:spPr>
            <a:xfrm>
              <a:off x="4678680" y="2267588"/>
              <a:ext cx="2834640" cy="1605911"/>
            </a:xfrm>
            <a:prstGeom prst="round2Same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1422400">
                <a:buNone/>
              </a:pPr>
              <a:r>
                <a:rPr lang="en-US" sz="3200" b="1" kern="1200">
                  <a:ea typeface="Tahoma" pitchFamily="34" charset="0"/>
                  <a:cs typeface="Tahoma" pitchFamily="34" charset="0"/>
                </a:rPr>
                <a:t>Evident Change</a:t>
              </a:r>
            </a:p>
          </p:txBody>
        </p:sp>
        <p:sp>
          <p:nvSpPr>
            <p:cNvPr id="10" name="Rectangle: Top Corners Rounded 9">
              <a:extLst>
                <a:ext uri="{FF2B5EF4-FFF2-40B4-BE49-F238E27FC236}">
                  <a16:creationId xmlns:a16="http://schemas.microsoft.com/office/drawing/2014/main" id="{D2BA032C-117D-1851-B96A-E9CC2577E1ED}"/>
                </a:ext>
              </a:extLst>
            </p:cNvPr>
            <p:cNvSpPr/>
            <p:nvPr/>
          </p:nvSpPr>
          <p:spPr>
            <a:xfrm>
              <a:off x="8820683" y="2267587"/>
              <a:ext cx="2834640" cy="1605911"/>
            </a:xfrm>
            <a:prstGeom prst="round2Same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1422400">
                <a:buNone/>
              </a:pPr>
              <a:r>
                <a:rPr lang="en-US" sz="3200" b="1" kern="1200">
                  <a:ea typeface="Tahoma" pitchFamily="34" charset="0"/>
                  <a:cs typeface="Tahoma" pitchFamily="34" charset="0"/>
                </a:rPr>
                <a:t>WebSDM</a:t>
              </a:r>
            </a:p>
          </p:txBody>
        </p:sp>
        <p:sp>
          <p:nvSpPr>
            <p:cNvPr id="13" name="Rectangle 12">
              <a:extLst>
                <a:ext uri="{FF2B5EF4-FFF2-40B4-BE49-F238E27FC236}">
                  <a16:creationId xmlns:a16="http://schemas.microsoft.com/office/drawing/2014/main" id="{50EFA5BC-0A0F-0A27-FB43-54FA262B871F}"/>
                </a:ext>
              </a:extLst>
            </p:cNvPr>
            <p:cNvSpPr/>
            <p:nvPr/>
          </p:nvSpPr>
          <p:spPr>
            <a:xfrm>
              <a:off x="639662" y="3873499"/>
              <a:ext cx="2834640" cy="1981201"/>
            </a:xfrm>
            <a:prstGeom prst="rect">
              <a:avLst/>
            </a:prstGeom>
            <a:solidFill>
              <a:srgbClr val="E9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indent="-457200" defTabSz="1066800">
                <a:buChar char="•"/>
              </a:pPr>
              <a:r>
                <a:rPr lang="en-US" sz="2800" kern="1200">
                  <a:solidFill>
                    <a:schemeClr val="tx1"/>
                  </a:solidFill>
                  <a:ea typeface="Tahoma" pitchFamily="34" charset="0"/>
                  <a:cs typeface="Tahoma" pitchFamily="34" charset="0"/>
                </a:rPr>
                <a:t>Data entered</a:t>
              </a:r>
            </a:p>
            <a:p>
              <a:pPr lvl="1" indent="-457200" defTabSz="1066800">
                <a:buChar char="•"/>
              </a:pPr>
              <a:r>
                <a:rPr lang="en-US" sz="2800" kern="1200">
                  <a:solidFill>
                    <a:schemeClr val="tx1"/>
                  </a:solidFill>
                  <a:ea typeface="Tahoma" pitchFamily="34" charset="0"/>
                  <a:cs typeface="Tahoma" pitchFamily="34" charset="0"/>
                </a:rPr>
                <a:t>Data bundled at 7</a:t>
              </a:r>
              <a:r>
                <a:rPr lang="en-US" sz="2800">
                  <a:solidFill>
                    <a:schemeClr val="tx1"/>
                  </a:solidFill>
                  <a:ea typeface="Tahoma" pitchFamily="34" charset="0"/>
                  <a:cs typeface="Tahoma" pitchFamily="34" charset="0"/>
                </a:rPr>
                <a:t>:00 </a:t>
              </a:r>
              <a:r>
                <a:rPr lang="en-US" sz="2800" kern="1200">
                  <a:solidFill>
                    <a:schemeClr val="tx1"/>
                  </a:solidFill>
                  <a:ea typeface="Tahoma" pitchFamily="34" charset="0"/>
                  <a:cs typeface="Tahoma" pitchFamily="34" charset="0"/>
                </a:rPr>
                <a:t>p.m.</a:t>
              </a:r>
            </a:p>
          </p:txBody>
        </p:sp>
        <p:sp>
          <p:nvSpPr>
            <p:cNvPr id="14" name="Rectangle 13">
              <a:extLst>
                <a:ext uri="{FF2B5EF4-FFF2-40B4-BE49-F238E27FC236}">
                  <a16:creationId xmlns:a16="http://schemas.microsoft.com/office/drawing/2014/main" id="{EE28D560-4EA5-7D50-D73B-5AA152B4B2A2}"/>
                </a:ext>
              </a:extLst>
            </p:cNvPr>
            <p:cNvSpPr/>
            <p:nvPr/>
          </p:nvSpPr>
          <p:spPr>
            <a:xfrm>
              <a:off x="4678680" y="3873499"/>
              <a:ext cx="2834640" cy="1981201"/>
            </a:xfrm>
            <a:prstGeom prst="rect">
              <a:avLst/>
            </a:prstGeom>
            <a:solidFill>
              <a:srgbClr val="E9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indent="-457200" defTabSz="1066800">
                <a:buChar char="•"/>
              </a:pPr>
              <a:r>
                <a:rPr lang="en-US" sz="2800" kern="1200">
                  <a:solidFill>
                    <a:schemeClr val="tx1"/>
                  </a:solidFill>
                  <a:ea typeface="Tahoma" pitchFamily="34" charset="0"/>
                  <a:cs typeface="Tahoma" pitchFamily="34" charset="0"/>
                </a:rPr>
                <a:t>Data sent </a:t>
              </a:r>
            </a:p>
            <a:p>
              <a:pPr lvl="1" indent="-457200" defTabSz="1066800">
                <a:buChar char="•"/>
              </a:pPr>
              <a:r>
                <a:rPr lang="en-US" sz="2800" kern="1200">
                  <a:solidFill>
                    <a:schemeClr val="tx1"/>
                  </a:solidFill>
                  <a:ea typeface="Tahoma" pitchFamily="34" charset="0"/>
                  <a:cs typeface="Tahoma" pitchFamily="34" charset="0"/>
                </a:rPr>
                <a:t>Data analyzed</a:t>
              </a:r>
            </a:p>
          </p:txBody>
        </p:sp>
        <p:sp>
          <p:nvSpPr>
            <p:cNvPr id="15" name="Rectangle 14">
              <a:extLst>
                <a:ext uri="{FF2B5EF4-FFF2-40B4-BE49-F238E27FC236}">
                  <a16:creationId xmlns:a16="http://schemas.microsoft.com/office/drawing/2014/main" id="{64D1FA66-4D28-16F7-24C7-ADE5DD2A22ED}"/>
                </a:ext>
              </a:extLst>
            </p:cNvPr>
            <p:cNvSpPr/>
            <p:nvPr/>
          </p:nvSpPr>
          <p:spPr>
            <a:xfrm>
              <a:off x="8820683" y="3873498"/>
              <a:ext cx="2834640" cy="1981202"/>
            </a:xfrm>
            <a:prstGeom prst="rect">
              <a:avLst/>
            </a:prstGeom>
            <a:solidFill>
              <a:srgbClr val="E9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indent="-457200" defTabSz="1066800">
                <a:buChar char="•"/>
              </a:pPr>
              <a:r>
                <a:rPr lang="en-US" sz="2800" kern="1200" dirty="0">
                  <a:solidFill>
                    <a:schemeClr val="tx1"/>
                  </a:solidFill>
                  <a:ea typeface="Tahoma" pitchFamily="34" charset="0"/>
                  <a:cs typeface="Tahoma" pitchFamily="34" charset="0"/>
                </a:rPr>
                <a:t>WebSDM updated</a:t>
              </a:r>
            </a:p>
            <a:p>
              <a:pPr lvl="1" indent="-457200" defTabSz="1066800">
                <a:buChar char="•"/>
              </a:pPr>
              <a:r>
                <a:rPr lang="en-US" sz="2800" kern="1200" dirty="0">
                  <a:solidFill>
                    <a:schemeClr val="tx1"/>
                  </a:solidFill>
                  <a:ea typeface="Tahoma" pitchFamily="34" charset="0"/>
                  <a:cs typeface="Tahoma" pitchFamily="34" charset="0"/>
                </a:rPr>
                <a:t>Case/referral info viewed</a:t>
              </a:r>
            </a:p>
          </p:txBody>
        </p:sp>
      </p:grpSp>
    </p:spTree>
    <p:custDataLst>
      <p:tags r:id="rId1"/>
    </p:custDataLst>
    <p:extLst>
      <p:ext uri="{BB962C8B-B14F-4D97-AF65-F5344CB8AC3E}">
        <p14:creationId xmlns:p14="http://schemas.microsoft.com/office/powerpoint/2010/main" val="250394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of Extract Timeline</a:t>
            </a:r>
          </a:p>
        </p:txBody>
      </p:sp>
      <p:pic>
        <p:nvPicPr>
          <p:cNvPr id="6" name="Picture Placeholder 5" descr="Close-up of a computer server&#10;&#10;Description automatically generated">
            <a:extLst>
              <a:ext uri="{FF2B5EF4-FFF2-40B4-BE49-F238E27FC236}">
                <a16:creationId xmlns:a16="http://schemas.microsoft.com/office/drawing/2014/main" id="{E1175AC2-B6D3-BB7C-ABBF-3BB7E6544936}"/>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8110" r="18110"/>
          <a:stretch>
            <a:fillRect/>
          </a:stretch>
        </p:blipFill>
        <p:spPr/>
      </p:pic>
      <p:sp>
        <p:nvSpPr>
          <p:cNvPr id="3" name="Content Placeholder 2"/>
          <p:cNvSpPr>
            <a:spLocks noGrp="1"/>
          </p:cNvSpPr>
          <p:nvPr>
            <p:ph type="body" sz="quarter" idx="11"/>
          </p:nvPr>
        </p:nvSpPr>
        <p:spPr>
          <a:xfrm>
            <a:off x="6104536" y="2165683"/>
            <a:ext cx="5456337" cy="4152923"/>
          </a:xfrm>
        </p:spPr>
        <p:txBody>
          <a:bodyPr/>
          <a:lstStyle/>
          <a:p>
            <a:pPr marL="0" indent="0">
              <a:lnSpc>
                <a:spcPct val="100000"/>
              </a:lnSpc>
              <a:spcBef>
                <a:spcPts val="0"/>
              </a:spcBef>
              <a:spcAft>
                <a:spcPts val="600"/>
              </a:spcAft>
              <a:buNone/>
            </a:pPr>
            <a:r>
              <a:rPr lang="en-US"/>
              <a:t>If data entered into CWS/CMS </a:t>
            </a:r>
            <a:r>
              <a:rPr lang="en-US" b="1">
                <a:solidFill>
                  <a:schemeClr val="accent3"/>
                </a:solidFill>
              </a:rPr>
              <a:t>before 7:00 p.m.</a:t>
            </a:r>
            <a:r>
              <a:rPr lang="en-US">
                <a:solidFill>
                  <a:schemeClr val="accent2"/>
                </a:solidFill>
              </a:rPr>
              <a:t> </a:t>
            </a:r>
            <a:r>
              <a:rPr lang="en-US" b="1">
                <a:solidFill>
                  <a:schemeClr val="accent3"/>
                </a:solidFill>
              </a:rPr>
              <a:t>on Monday</a:t>
            </a:r>
            <a:r>
              <a:rPr lang="en-US"/>
              <a:t>: </a:t>
            </a:r>
          </a:p>
          <a:p>
            <a:pPr marL="0" lvl="1" indent="0">
              <a:lnSpc>
                <a:spcPct val="100000"/>
              </a:lnSpc>
              <a:spcBef>
                <a:spcPts val="0"/>
              </a:spcBef>
              <a:spcAft>
                <a:spcPts val="2400"/>
              </a:spcAft>
              <a:buClr>
                <a:schemeClr val="accent1"/>
              </a:buClr>
              <a:buNone/>
            </a:pPr>
            <a:r>
              <a:rPr lang="en-US"/>
              <a:t>Available in WebSDM </a:t>
            </a:r>
            <a:r>
              <a:rPr lang="en-US" b="1"/>
              <a:t>Tuesday</a:t>
            </a:r>
            <a:r>
              <a:rPr lang="en-US">
                <a:solidFill>
                  <a:srgbClr val="0085BA"/>
                </a:solidFill>
              </a:rPr>
              <a:t> </a:t>
            </a:r>
            <a:r>
              <a:rPr lang="en-US" b="1"/>
              <a:t>morning</a:t>
            </a:r>
            <a:r>
              <a:rPr lang="en-US"/>
              <a:t>.</a:t>
            </a:r>
          </a:p>
          <a:p>
            <a:pPr marL="0" indent="0">
              <a:lnSpc>
                <a:spcPct val="100000"/>
              </a:lnSpc>
              <a:spcBef>
                <a:spcPts val="0"/>
              </a:spcBef>
              <a:spcAft>
                <a:spcPts val="600"/>
              </a:spcAft>
              <a:buNone/>
            </a:pPr>
            <a:r>
              <a:rPr lang="en-US"/>
              <a:t>If data entered into CWS/CMS </a:t>
            </a:r>
            <a:r>
              <a:rPr lang="en-US" b="1">
                <a:solidFill>
                  <a:schemeClr val="accent6"/>
                </a:solidFill>
              </a:rPr>
              <a:t>at or after 7:00 p.m.</a:t>
            </a:r>
            <a:r>
              <a:rPr lang="en-US">
                <a:solidFill>
                  <a:schemeClr val="accent2"/>
                </a:solidFill>
              </a:rPr>
              <a:t> </a:t>
            </a:r>
            <a:r>
              <a:rPr lang="en-US" b="1">
                <a:solidFill>
                  <a:schemeClr val="accent6"/>
                </a:solidFill>
              </a:rPr>
              <a:t>on Monday</a:t>
            </a:r>
            <a:r>
              <a:rPr lang="en-US"/>
              <a:t>: </a:t>
            </a:r>
          </a:p>
          <a:p>
            <a:pPr>
              <a:lnSpc>
                <a:spcPct val="100000"/>
              </a:lnSpc>
              <a:spcBef>
                <a:spcPts val="0"/>
              </a:spcBef>
            </a:pPr>
            <a:r>
              <a:rPr lang="en-US"/>
              <a:t>Available in WebSDM </a:t>
            </a:r>
            <a:r>
              <a:rPr lang="en-US" b="1"/>
              <a:t>Wednesday</a:t>
            </a:r>
            <a:r>
              <a:rPr lang="en-US">
                <a:solidFill>
                  <a:srgbClr val="0085BA"/>
                </a:solidFill>
              </a:rPr>
              <a:t> </a:t>
            </a:r>
            <a:r>
              <a:rPr lang="en-US" b="1"/>
              <a:t>morning</a:t>
            </a:r>
            <a:r>
              <a:rPr lang="en-US"/>
              <a:t>. </a:t>
            </a:r>
          </a:p>
        </p:txBody>
      </p:sp>
    </p:spTree>
    <p:custDataLst>
      <p:tags r:id="rId1"/>
    </p:custDataLst>
    <p:extLst>
      <p:ext uri="{BB962C8B-B14F-4D97-AF65-F5344CB8AC3E}">
        <p14:creationId xmlns:p14="http://schemas.microsoft.com/office/powerpoint/2010/main" val="246995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1FC2-36A7-7D9B-FBC3-A0AA764587AE}"/>
              </a:ext>
            </a:extLst>
          </p:cNvPr>
          <p:cNvSpPr>
            <a:spLocks noGrp="1"/>
          </p:cNvSpPr>
          <p:nvPr>
            <p:ph type="title"/>
          </p:nvPr>
        </p:nvSpPr>
        <p:spPr>
          <a:xfrm>
            <a:off x="634214" y="1261527"/>
            <a:ext cx="3896476" cy="4332450"/>
          </a:xfrm>
        </p:spPr>
        <p:txBody>
          <a:bodyPr anchor="ctr"/>
          <a:lstStyle/>
          <a:p>
            <a:r>
              <a:rPr lang="en-US"/>
              <a:t>Search on your </a:t>
            </a:r>
            <a:br>
              <a:rPr lang="en-US"/>
            </a:br>
            <a:r>
              <a:rPr lang="en-US"/>
              <a:t>phone . . .</a:t>
            </a:r>
          </a:p>
        </p:txBody>
      </p:sp>
      <p:sp>
        <p:nvSpPr>
          <p:cNvPr id="5" name="Picture Placeholder 4">
            <a:extLst>
              <a:ext uri="{FF2B5EF4-FFF2-40B4-BE49-F238E27FC236}">
                <a16:creationId xmlns:a16="http://schemas.microsoft.com/office/drawing/2014/main" id="{E32BAB6E-40B6-274C-4CE3-589661B8EBC6}"/>
              </a:ext>
            </a:extLst>
          </p:cNvPr>
          <p:cNvSpPr>
            <a:spLocks noGrp="1"/>
          </p:cNvSpPr>
          <p:nvPr>
            <p:ph type="pic" sz="quarter" idx="12"/>
          </p:nvPr>
        </p:nvSpPr>
        <p:spPr/>
        <p:txBody>
          <a:bodyPr/>
          <a:lstStyle/>
          <a:p>
            <a:endParaRPr lang="en-US"/>
          </a:p>
        </p:txBody>
      </p:sp>
      <p:pic>
        <p:nvPicPr>
          <p:cNvPr id="4" name="Picture 3" descr="A screenshot of a search engine&#10;&#10;Description automatically generated">
            <a:extLst>
              <a:ext uri="{FF2B5EF4-FFF2-40B4-BE49-F238E27FC236}">
                <a16:creationId xmlns:a16="http://schemas.microsoft.com/office/drawing/2014/main" id="{6E61D35E-AB3F-F277-B614-990C0A6F9510}"/>
              </a:ext>
            </a:extLst>
          </p:cNvPr>
          <p:cNvPicPr>
            <a:picLocks noChangeAspect="1"/>
          </p:cNvPicPr>
          <p:nvPr/>
        </p:nvPicPr>
        <p:blipFill>
          <a:blip r:embed="rId3">
            <a:extLst>
              <a:ext uri="{28A0092B-C50C-407E-A947-70E740481C1C}">
                <a14:useLocalDpi xmlns:a14="http://schemas.microsoft.com/office/drawing/2010/main" val="0"/>
              </a:ext>
            </a:extLst>
          </a:blip>
          <a:srcRect l="8411" t="519" b="2461"/>
          <a:stretch/>
        </p:blipFill>
        <p:spPr>
          <a:xfrm>
            <a:off x="4974337" y="1261528"/>
            <a:ext cx="6583450" cy="4332450"/>
          </a:xfrm>
          <a:prstGeom prst="rect">
            <a:avLst/>
          </a:prstGeom>
        </p:spPr>
      </p:pic>
    </p:spTree>
    <p:custDataLst>
      <p:tags r:id="rId1"/>
    </p:custDataLst>
    <p:extLst>
      <p:ext uri="{BB962C8B-B14F-4D97-AF65-F5344CB8AC3E}">
        <p14:creationId xmlns:p14="http://schemas.microsoft.com/office/powerpoint/2010/main" val="159215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Logging In</a:t>
            </a:r>
          </a:p>
        </p:txBody>
      </p:sp>
      <p:graphicFrame>
        <p:nvGraphicFramePr>
          <p:cNvPr id="3" name="Table 2">
            <a:extLst>
              <a:ext uri="{FF2B5EF4-FFF2-40B4-BE49-F238E27FC236}">
                <a16:creationId xmlns:a16="http://schemas.microsoft.com/office/drawing/2014/main" id="{838E386D-B0C9-175E-9A39-5B758F850C93}"/>
              </a:ext>
            </a:extLst>
          </p:cNvPr>
          <p:cNvGraphicFramePr>
            <a:graphicFrameLocks noGrp="1"/>
          </p:cNvGraphicFramePr>
          <p:nvPr>
            <p:extLst>
              <p:ext uri="{D42A27DB-BD31-4B8C-83A1-F6EECF244321}">
                <p14:modId xmlns:p14="http://schemas.microsoft.com/office/powerpoint/2010/main" val="2441578824"/>
              </p:ext>
            </p:extLst>
          </p:nvPr>
        </p:nvGraphicFramePr>
        <p:xfrm>
          <a:off x="639661" y="1645288"/>
          <a:ext cx="11015661" cy="4117839"/>
        </p:xfrm>
        <a:graphic>
          <a:graphicData uri="http://schemas.openxmlformats.org/drawingml/2006/table">
            <a:tbl>
              <a:tblPr firstRow="1" bandRow="1">
                <a:tableStyleId>{5C22544A-7EE6-4342-B048-85BDC9FD1C3A}</a:tableStyleId>
              </a:tblPr>
              <a:tblGrid>
                <a:gridCol w="3233839">
                  <a:extLst>
                    <a:ext uri="{9D8B030D-6E8A-4147-A177-3AD203B41FA5}">
                      <a16:colId xmlns:a16="http://schemas.microsoft.com/office/drawing/2014/main" val="2762624332"/>
                    </a:ext>
                  </a:extLst>
                </a:gridCol>
                <a:gridCol w="7781822">
                  <a:extLst>
                    <a:ext uri="{9D8B030D-6E8A-4147-A177-3AD203B41FA5}">
                      <a16:colId xmlns:a16="http://schemas.microsoft.com/office/drawing/2014/main" val="1120357329"/>
                    </a:ext>
                  </a:extLst>
                </a:gridCol>
              </a:tblGrid>
              <a:tr h="1024131">
                <a:tc>
                  <a:txBody>
                    <a:bodyPr/>
                    <a:lstStyle/>
                    <a:p>
                      <a:pPr marL="228600" indent="0"/>
                      <a:r>
                        <a:rPr lang="en-US" sz="2800" b="1" dirty="0">
                          <a:solidFill>
                            <a:schemeClr val="bg1"/>
                          </a:solidFill>
                        </a:rPr>
                        <a:t>URL: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28600" indent="0" algn="l"/>
                      <a:r>
                        <a:rPr lang="en-US" sz="2800" b="0">
                          <a:hlinkClick r:id="rId3"/>
                        </a:rPr>
                        <a:t>https://ca-training.sdmdata.org</a:t>
                      </a:r>
                      <a:endParaRPr lang="en-US" sz="28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AEA"/>
                    </a:solidFill>
                  </a:tcPr>
                </a:tc>
                <a:extLst>
                  <a:ext uri="{0D108BD9-81ED-4DB2-BD59-A6C34878D82A}">
                    <a16:rowId xmlns:a16="http://schemas.microsoft.com/office/drawing/2014/main" val="3285503540"/>
                  </a:ext>
                </a:extLst>
              </a:tr>
              <a:tr h="1031236">
                <a:tc>
                  <a:txBody>
                    <a:bodyPr/>
                    <a:lstStyle/>
                    <a:p>
                      <a:pPr marL="228600" indent="0"/>
                      <a:r>
                        <a:rPr lang="en-US" sz="2800" b="1" dirty="0">
                          <a:solidFill>
                            <a:schemeClr val="bg1"/>
                          </a:solidFill>
                        </a:rPr>
                        <a:t>County: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28600" marR="0" lvl="0" indent="0" algn="l" defTabSz="913965" rtl="0" eaLnBrk="1" fontAlgn="auto" latinLnBrk="0" hangingPunct="1">
                        <a:lnSpc>
                          <a:spcPct val="100000"/>
                        </a:lnSpc>
                        <a:spcBef>
                          <a:spcPts val="0"/>
                        </a:spcBef>
                        <a:spcAft>
                          <a:spcPts val="0"/>
                        </a:spcAft>
                        <a:buClrTx/>
                        <a:buSzTx/>
                        <a:buFontTx/>
                        <a:buNone/>
                        <a:tabLst/>
                        <a:defRPr/>
                      </a:pPr>
                      <a:r>
                        <a:rPr lang="en-US" sz="2800"/>
                        <a:t>Select from the drop-down menu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F4F5"/>
                    </a:solidFill>
                  </a:tcPr>
                </a:tc>
                <a:extLst>
                  <a:ext uri="{0D108BD9-81ED-4DB2-BD59-A6C34878D82A}">
                    <a16:rowId xmlns:a16="http://schemas.microsoft.com/office/drawing/2014/main" val="1206394217"/>
                  </a:ext>
                </a:extLst>
              </a:tr>
              <a:tr h="1031236">
                <a:tc>
                  <a:txBody>
                    <a:bodyPr/>
                    <a:lstStyle/>
                    <a:p>
                      <a:pPr marL="228600" indent="0"/>
                      <a:r>
                        <a:rPr lang="en-US" sz="2800" b="1" dirty="0">
                          <a:solidFill>
                            <a:schemeClr val="bg1"/>
                          </a:solidFill>
                        </a:rPr>
                        <a:t>User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28600" indent="0" algn="l"/>
                      <a:r>
                        <a:rPr lang="en-US" sz="2800"/>
                        <a:t>Assigned at registration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AEA"/>
                    </a:solidFill>
                  </a:tcPr>
                </a:tc>
                <a:extLst>
                  <a:ext uri="{0D108BD9-81ED-4DB2-BD59-A6C34878D82A}">
                    <a16:rowId xmlns:a16="http://schemas.microsoft.com/office/drawing/2014/main" val="2615021329"/>
                  </a:ext>
                </a:extLst>
              </a:tr>
              <a:tr h="1031236">
                <a:tc>
                  <a:txBody>
                    <a:bodyPr/>
                    <a:lstStyle/>
                    <a:p>
                      <a:pPr marL="228600" indent="0"/>
                      <a:r>
                        <a:rPr lang="en-US" sz="2800" b="1" dirty="0">
                          <a:solidFill>
                            <a:schemeClr val="bg1"/>
                          </a:solidFill>
                        </a:rPr>
                        <a:t>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28600" marR="0" lvl="0" indent="0" algn="l" defTabSz="913965" rtl="0" eaLnBrk="1" fontAlgn="auto" latinLnBrk="0" hangingPunct="1">
                        <a:lnSpc>
                          <a:spcPct val="100000"/>
                        </a:lnSpc>
                        <a:spcBef>
                          <a:spcPts val="0"/>
                        </a:spcBef>
                        <a:spcAft>
                          <a:spcPts val="0"/>
                        </a:spcAft>
                        <a:buClrTx/>
                        <a:buSzTx/>
                        <a:buFontTx/>
                        <a:buNone/>
                        <a:tabLst/>
                        <a:defRPr/>
                      </a:pPr>
                      <a:r>
                        <a:rPr lang="en-US" sz="2800" i="1" dirty="0"/>
                        <a:t>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F4F5"/>
                    </a:solidFill>
                  </a:tcPr>
                </a:tc>
                <a:extLst>
                  <a:ext uri="{0D108BD9-81ED-4DB2-BD59-A6C34878D82A}">
                    <a16:rowId xmlns:a16="http://schemas.microsoft.com/office/drawing/2014/main" val="4079588706"/>
                  </a:ext>
                </a:extLst>
              </a:tr>
            </a:tbl>
          </a:graphicData>
        </a:graphic>
      </p:graphicFrame>
    </p:spTree>
    <p:custDataLst>
      <p:tags r:id="rId1"/>
    </p:custDataLst>
    <p:extLst>
      <p:ext uri="{BB962C8B-B14F-4D97-AF65-F5344CB8AC3E}">
        <p14:creationId xmlns:p14="http://schemas.microsoft.com/office/powerpoint/2010/main" val="243823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pic>
        <p:nvPicPr>
          <p:cNvPr id="6" name="Picture Placeholder 5" descr="A group of black question marks&#10;&#10;Description automatically generated">
            <a:extLst>
              <a:ext uri="{FF2B5EF4-FFF2-40B4-BE49-F238E27FC236}">
                <a16:creationId xmlns:a16="http://schemas.microsoft.com/office/drawing/2014/main" id="{3005A7D0-54F2-F7EF-C3C7-A5919E798AC9}"/>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5515" r="37713"/>
          <a:stretch/>
        </p:blipFill>
        <p:spPr>
          <a:xfrm>
            <a:off x="6628573" y="535667"/>
            <a:ext cx="4917882" cy="5782940"/>
          </a:xfrm>
        </p:spPr>
      </p:pic>
      <p:sp>
        <p:nvSpPr>
          <p:cNvPr id="4" name="Content Placeholder 4"/>
          <p:cNvSpPr>
            <a:spLocks noGrp="1"/>
          </p:cNvSpPr>
          <p:nvPr>
            <p:ph type="body" sz="quarter" idx="11"/>
          </p:nvPr>
        </p:nvSpPr>
        <p:spPr>
          <a:xfrm>
            <a:off x="639663" y="1429284"/>
            <a:ext cx="5456337" cy="4391526"/>
          </a:xfrm>
        </p:spPr>
        <p:txBody>
          <a:bodyPr>
            <a:noAutofit/>
          </a:bodyPr>
          <a:lstStyle/>
          <a:p>
            <a:pPr marL="457200" indent="-457200">
              <a:spcBef>
                <a:spcPts val="0"/>
              </a:spcBef>
              <a:spcAft>
                <a:spcPts val="600"/>
              </a:spcAft>
              <a:buFont typeface="Arial" panose="020B0604020202020204" pitchFamily="34" charset="0"/>
              <a:buChar char="•"/>
            </a:pPr>
            <a:r>
              <a:rPr lang="en-US" sz="2600" dirty="0"/>
              <a:t>Site tour</a:t>
            </a:r>
          </a:p>
          <a:p>
            <a:pPr marL="457200" indent="-457200">
              <a:spcBef>
                <a:spcPts val="0"/>
              </a:spcBef>
              <a:spcAft>
                <a:spcPts val="600"/>
              </a:spcAft>
              <a:buFont typeface="Arial" panose="020B0604020202020204" pitchFamily="34" charset="0"/>
              <a:buChar char="•"/>
            </a:pPr>
            <a:r>
              <a:rPr lang="en-US" sz="2600" dirty="0"/>
              <a:t>Policy and procedures (</a:t>
            </a:r>
            <a:r>
              <a:rPr lang="en-US" sz="2600" dirty="0" err="1"/>
              <a:t>P&amp;P</a:t>
            </a:r>
            <a:r>
              <a:rPr lang="en-US" sz="2600" dirty="0"/>
              <a:t>) manual and in-application definitions</a:t>
            </a:r>
          </a:p>
          <a:p>
            <a:pPr marL="457200" indent="-457200">
              <a:spcBef>
                <a:spcPts val="0"/>
              </a:spcBef>
              <a:spcAft>
                <a:spcPts val="600"/>
              </a:spcAft>
              <a:buFont typeface="Arial" panose="020B0604020202020204" pitchFamily="34" charset="0"/>
              <a:buChar char="•"/>
            </a:pPr>
            <a:r>
              <a:rPr lang="en-US" sz="2600" b="1" dirty="0"/>
              <a:t>Document library: </a:t>
            </a:r>
            <a:r>
              <a:rPr lang="en-US" sz="2600" dirty="0"/>
              <a:t>User guides, quick references</a:t>
            </a:r>
          </a:p>
          <a:p>
            <a:pPr marL="457200" indent="-457200">
              <a:spcBef>
                <a:spcPts val="0"/>
              </a:spcBef>
              <a:spcAft>
                <a:spcPts val="600"/>
              </a:spcAft>
              <a:buFont typeface="Arial" panose="020B0604020202020204" pitchFamily="34" charset="0"/>
              <a:buChar char="•"/>
            </a:pPr>
            <a:r>
              <a:rPr lang="en-US" sz="2600" dirty="0"/>
              <a:t>Tutorials</a:t>
            </a:r>
          </a:p>
          <a:p>
            <a:pPr marL="457200" indent="-457200">
              <a:spcBef>
                <a:spcPts val="0"/>
              </a:spcBef>
              <a:spcAft>
                <a:spcPts val="600"/>
              </a:spcAft>
              <a:buFont typeface="Arial" panose="020B0604020202020204" pitchFamily="34" charset="0"/>
              <a:buChar char="•"/>
            </a:pPr>
            <a:r>
              <a:rPr lang="en-US" sz="2600" dirty="0"/>
              <a:t>FAQs</a:t>
            </a:r>
          </a:p>
          <a:p>
            <a:pPr marL="457200" indent="-457200">
              <a:spcBef>
                <a:spcPts val="0"/>
              </a:spcBef>
              <a:spcAft>
                <a:spcPts val="600"/>
              </a:spcAft>
              <a:buFont typeface="Arial" panose="020B0604020202020204" pitchFamily="34" charset="0"/>
              <a:buChar char="•"/>
            </a:pPr>
            <a:r>
              <a:rPr lang="en-US" sz="2600" b="1" dirty="0"/>
              <a:t>Help desk: </a:t>
            </a:r>
            <a:r>
              <a:rPr lang="en-US" sz="2600" dirty="0">
                <a:hlinkClick r:id="rId5"/>
              </a:rPr>
              <a:t>support@sdmdata.org</a:t>
            </a:r>
            <a:endParaRPr lang="en-US" sz="2600" dirty="0"/>
          </a:p>
        </p:txBody>
      </p:sp>
    </p:spTree>
    <p:custDataLst>
      <p:tags r:id="rId1"/>
    </p:custDataLst>
    <p:extLst>
      <p:ext uri="{BB962C8B-B14F-4D97-AF65-F5344CB8AC3E}">
        <p14:creationId xmlns:p14="http://schemas.microsoft.com/office/powerpoint/2010/main" val="2119928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ADA" val="jGXTATbX"/>
  <p:tag name="ARTICULATE_SLIDE_COUNT" val="21"/>
  <p:tag name="ARTICULATE_PROJECT_OPEN" val="0"/>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DA">
  <a:themeElements>
    <a:clrScheme name="Evident Change">
      <a:dk1>
        <a:srgbClr val="4C4C4E"/>
      </a:dk1>
      <a:lt1>
        <a:sysClr val="window" lastClr="FFFFFF"/>
      </a:lt1>
      <a:dk2>
        <a:srgbClr val="006E8D"/>
      </a:dk2>
      <a:lt2>
        <a:srgbClr val="C6C7C9"/>
      </a:lt2>
      <a:accent1>
        <a:srgbClr val="00ABCA"/>
      </a:accent1>
      <a:accent2>
        <a:srgbClr val="F6943D"/>
      </a:accent2>
      <a:accent3>
        <a:srgbClr val="D9542F"/>
      </a:accent3>
      <a:accent4>
        <a:srgbClr val="932532"/>
      </a:accent4>
      <a:accent5>
        <a:srgbClr val="939597"/>
      </a:accent5>
      <a:accent6>
        <a:srgbClr val="008AAF"/>
      </a:accent6>
      <a:hlink>
        <a:srgbClr val="006E8D"/>
      </a:hlink>
      <a:folHlink>
        <a:srgbClr val="00ABCA"/>
      </a:folHlink>
    </a:clrScheme>
    <a:fontScheme name="Custom 2">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goe UI PPT Template" id="{3394FC3D-3EDD-400F-AB79-8184CC7C9390}" vid="{C680BFCE-0FCA-4C19-A8BD-A254C217E8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5bbcda5-9f81-4e55-b91d-6cced3bd074a">TETNCUDUKCZU-887-78</_dlc_DocId>
    <_dlc_DocIdUrl xmlns="d5bbcda5-9f81-4e55-b91d-6cced3bd074a">
      <Url>https://nccd.sharepoint.com/app_dev/ca_sdm/_layouts/15/DocIdRedir.aspx?ID=TETNCUDUKCZU-887-78</Url>
      <Description>TETNCUDUKCZU-887-78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4863429D6EFE04AA2DDBC74F769E790" ma:contentTypeVersion="23" ma:contentTypeDescription="Create a new document." ma:contentTypeScope="" ma:versionID="d29c648e90dc9fb498aa3f525d70e483">
  <xsd:schema xmlns:xsd="http://www.w3.org/2001/XMLSchema" xmlns:xs="http://www.w3.org/2001/XMLSchema" xmlns:p="http://schemas.microsoft.com/office/2006/metadata/properties" xmlns:ns2="d5bbcda5-9f81-4e55-b91d-6cced3bd074a" xmlns:ns3="90220141-7089-4621-8691-06b6f1817378" targetNamespace="http://schemas.microsoft.com/office/2006/metadata/properties" ma:root="true" ma:fieldsID="905b608b733d396934dcc658756daca3" ns2:_="" ns3:_="">
    <xsd:import namespace="d5bbcda5-9f81-4e55-b91d-6cced3bd074a"/>
    <xsd:import namespace="90220141-7089-4621-8691-06b6f181737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220141-7089-4621-8691-06b6f181737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AFF0D5-EF4A-45CD-B3A3-A2B44DB70BAA}">
  <ds:schemaRefs>
    <ds:schemaRef ds:uri="d5bbcda5-9f81-4e55-b91d-6cced3bd074a"/>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90220141-7089-4621-8691-06b6f1817378"/>
    <ds:schemaRef ds:uri="http://purl.org/dc/terms/"/>
  </ds:schemaRefs>
</ds:datastoreItem>
</file>

<file path=customXml/itemProps2.xml><?xml version="1.0" encoding="utf-8"?>
<ds:datastoreItem xmlns:ds="http://schemas.openxmlformats.org/officeDocument/2006/customXml" ds:itemID="{3F6F965A-B1A6-4A60-A450-CD6F4D6EBD7E}">
  <ds:schemaRefs>
    <ds:schemaRef ds:uri="http://schemas.microsoft.com/sharepoint/events"/>
  </ds:schemaRefs>
</ds:datastoreItem>
</file>

<file path=customXml/itemProps3.xml><?xml version="1.0" encoding="utf-8"?>
<ds:datastoreItem xmlns:ds="http://schemas.openxmlformats.org/officeDocument/2006/customXml" ds:itemID="{3FC0A4FE-23EB-42A6-9E90-5B7F7657F618}">
  <ds:schemaRefs>
    <ds:schemaRef ds:uri="http://schemas.microsoft.com/sharepoint/v3/contenttype/forms"/>
  </ds:schemaRefs>
</ds:datastoreItem>
</file>

<file path=customXml/itemProps4.xml><?xml version="1.0" encoding="utf-8"?>
<ds:datastoreItem xmlns:ds="http://schemas.openxmlformats.org/officeDocument/2006/customXml" ds:itemID="{9E822A5A-9828-4939-8748-97705FDA7C15}">
  <ds:schemaRefs>
    <ds:schemaRef ds:uri="90220141-7089-4621-8691-06b6f1817378"/>
    <ds:schemaRef ds:uri="d5bbcda5-9f81-4e55-b91d-6cced3bd07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Accessible Template</Template>
  <TotalTime>0</TotalTime>
  <Words>1123</Words>
  <Application>Microsoft Office PowerPoint</Application>
  <PresentationFormat>Widescreen</PresentationFormat>
  <Paragraphs>188</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ADA</vt:lpstr>
      <vt:lpstr>WebSDM New User Training</vt:lpstr>
      <vt:lpstr>Agenda</vt:lpstr>
      <vt:lpstr>Objectives for Today’s Training</vt:lpstr>
      <vt:lpstr>WebSDM Training Site</vt:lpstr>
      <vt:lpstr>Extract Process</vt:lpstr>
      <vt:lpstr>Example of Extract Timeline</vt:lpstr>
      <vt:lpstr>Search on your  phone . . .</vt:lpstr>
      <vt:lpstr>Logging In</vt:lpstr>
      <vt:lpstr>Resources</vt:lpstr>
      <vt:lpstr>Navigation Exercise </vt:lpstr>
      <vt:lpstr>User Panel</vt:lpstr>
      <vt:lpstr>Links Panel</vt:lpstr>
      <vt:lpstr>My Caseload</vt:lpstr>
      <vt:lpstr>My Caseload</vt:lpstr>
      <vt:lpstr>To Do List</vt:lpstr>
      <vt:lpstr>Assessment Lists</vt:lpstr>
      <vt:lpstr>Assessment Lists</vt:lpstr>
      <vt:lpstr>Assessment Lists</vt:lpstr>
      <vt:lpstr>Assessment Lists</vt:lpstr>
      <vt:lpstr>Assessment Lists</vt:lpstr>
      <vt:lpstr>Thank You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Hesse</dc:creator>
  <cp:lastModifiedBy>Sarah Beach</cp:lastModifiedBy>
  <cp:revision>5</cp:revision>
  <dcterms:created xsi:type="dcterms:W3CDTF">2016-01-06T03:13:28Z</dcterms:created>
  <dcterms:modified xsi:type="dcterms:W3CDTF">2025-05-21T17:41:15Z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0x01010014863429D6EFE04AA2DDBC74F769E790</vt:lpwstr>
  </property>
  <property fmtid="{D5CDD505-2E9C-101B-9397-08002B2CF9AE}" pid="3" name="_dlc_DocIdItemGuid">
    <vt:lpwstr>1ca7b11e-bab6-4741-9ff7-022d95575e2f</vt:lpwstr>
  </property>
  <property fmtid="{D5CDD505-2E9C-101B-9397-08002B2CF9AE}" pid="4" name="ArticulateGUID">
    <vt:lpwstr>53C77AD0-C77C-45BC-BFFF-409D2486DB9E</vt:lpwstr>
  </property>
  <property fmtid="{D5CDD505-2E9C-101B-9397-08002B2CF9AE}" pid="5" name="ArticulatePath">
    <vt:lpwstr>https://nccd.sharepoint.com/app_dev/ca_sdm/Shared Documents/New User Training/WebSDM intro</vt:lpwstr>
  </property>
</Properties>
</file>